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7" r:id="rId4"/>
  </p:sldMasterIdLst>
  <p:notesMasterIdLst>
    <p:notesMasterId r:id="rId20"/>
  </p:notesMasterIdLst>
  <p:sldIdLst>
    <p:sldId id="331" r:id="rId5"/>
    <p:sldId id="347" r:id="rId6"/>
    <p:sldId id="332" r:id="rId7"/>
    <p:sldId id="348" r:id="rId8"/>
    <p:sldId id="334" r:id="rId9"/>
    <p:sldId id="335" r:id="rId10"/>
    <p:sldId id="337" r:id="rId11"/>
    <p:sldId id="338" r:id="rId12"/>
    <p:sldId id="339" r:id="rId13"/>
    <p:sldId id="340" r:id="rId14"/>
    <p:sldId id="342" r:id="rId15"/>
    <p:sldId id="343" r:id="rId16"/>
    <p:sldId id="344" r:id="rId17"/>
    <p:sldId id="345" r:id="rId18"/>
    <p:sldId id="346" r:id="rId1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INISTÈRIEL" id="{0B896E98-F45E-4768-8620-EDDF394BE181}">
          <p14:sldIdLst>
            <p14:sldId id="331"/>
            <p14:sldId id="347"/>
            <p14:sldId id="332"/>
            <p14:sldId id="348"/>
            <p14:sldId id="334"/>
            <p14:sldId id="335"/>
            <p14:sldId id="337"/>
            <p14:sldId id="338"/>
            <p14:sldId id="339"/>
            <p14:sldId id="340"/>
            <p14:sldId id="342"/>
            <p14:sldId id="343"/>
            <p14:sldId id="344"/>
            <p14:sldId id="345"/>
            <p14:sldId id="346"/>
          </p14:sldIdLst>
        </p14:section>
      </p14:sectionLst>
    </p:ext>
    <p:ext uri="{EFAFB233-063F-42B5-8137-9DF3F51BA10A}">
      <p15:sldGuideLst xmlns:p15="http://schemas.microsoft.com/office/powerpoint/2012/main">
        <p15:guide id="1" orient="horz" pos="2160" userDrawn="1">
          <p15:clr>
            <a:srgbClr val="A4A3A4"/>
          </p15:clr>
        </p15:guide>
        <p15:guide id="2" orient="horz" pos="255" userDrawn="1">
          <p15:clr>
            <a:srgbClr val="A4A3A4"/>
          </p15:clr>
        </p15:guide>
        <p15:guide id="3" orient="horz" pos="1139" userDrawn="1">
          <p15:clr>
            <a:srgbClr val="A4A3A4"/>
          </p15:clr>
        </p15:guide>
        <p15:guide id="4" orient="horz" pos="1095" userDrawn="1">
          <p15:clr>
            <a:srgbClr val="A4A3A4"/>
          </p15:clr>
        </p15:guide>
        <p15:guide id="5" orient="horz" pos="4065" userDrawn="1">
          <p15:clr>
            <a:srgbClr val="A4A3A4"/>
          </p15:clr>
        </p15:guide>
        <p15:guide id="6" orient="horz" pos="4201" userDrawn="1">
          <p15:clr>
            <a:srgbClr val="A4A3A4"/>
          </p15:clr>
        </p15:guide>
        <p15:guide id="7" pos="2880" userDrawn="1">
          <p15:clr>
            <a:srgbClr val="A4A3A4"/>
          </p15:clr>
        </p15:guide>
        <p15:guide id="8" pos="476" userDrawn="1">
          <p15:clr>
            <a:srgbClr val="A4A3A4"/>
          </p15:clr>
        </p15:guide>
        <p15:guide id="9" pos="5193" userDrawn="1">
          <p15:clr>
            <a:srgbClr val="A4A3A4"/>
          </p15:clr>
        </p15:guide>
        <p15:guide id="10" pos="546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696"/>
    <a:srgbClr val="00518E"/>
    <a:srgbClr val="0000CC"/>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456" autoAdjust="0"/>
    <p:restoredTop sz="94660"/>
  </p:normalViewPr>
  <p:slideViewPr>
    <p:cSldViewPr showGuides="1">
      <p:cViewPr varScale="1">
        <p:scale>
          <a:sx n="91" d="100"/>
          <a:sy n="91" d="100"/>
        </p:scale>
        <p:origin x="1242" y="84"/>
      </p:cViewPr>
      <p:guideLst>
        <p:guide orient="horz" pos="2160"/>
        <p:guide orient="horz" pos="255"/>
        <p:guide orient="horz" pos="1139"/>
        <p:guide orient="horz" pos="1095"/>
        <p:guide orient="horz" pos="4065"/>
        <p:guide orient="horz" pos="4201"/>
        <p:guide pos="2880"/>
        <p:guide pos="476"/>
        <p:guide pos="5193"/>
        <p:guide pos="5465"/>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fr-FR" dirty="0"/>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D680E798-53FF-4C51-A981-953463752515}" type="datetimeFigureOut">
              <a:rPr lang="fr-FR" smtClean="0"/>
              <a:pPr/>
              <a:t>20/12/2022</a:t>
            </a:fld>
            <a:endParaRPr lang="fr-FR" dirty="0"/>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fr-FR" dirty="0"/>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1B06CD8F-B7ED-4A05-9FB1-A01CC0EF02CC}" type="slidenum">
              <a:rPr lang="fr-FR" smtClean="0"/>
              <a:pPr/>
              <a:t>‹N°›</a:t>
            </a:fld>
            <a:endParaRPr lang="fr-FR" dirty="0"/>
          </a:p>
        </p:txBody>
      </p:sp>
    </p:spTree>
    <p:extLst>
      <p:ext uri="{BB962C8B-B14F-4D97-AF65-F5344CB8AC3E}">
        <p14:creationId xmlns:p14="http://schemas.microsoft.com/office/powerpoint/2010/main" val="411662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Couvertu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bwMode="gray">
          <a:xfrm>
            <a:off x="0" y="6618000"/>
            <a:ext cx="180000" cy="240000"/>
          </a:xfrm>
          <a:ln>
            <a:solidFill>
              <a:schemeClr val="tx1">
                <a:alpha val="0"/>
              </a:schemeClr>
            </a:solidFill>
          </a:ln>
        </p:spPr>
        <p:txBody>
          <a:bodyPr/>
          <a:lstStyle>
            <a:lvl1pPr>
              <a:defRPr sz="100">
                <a:solidFill>
                  <a:schemeClr val="tx1">
                    <a:alpha val="0"/>
                  </a:schemeClr>
                </a:solidFill>
              </a:defRPr>
            </a:lvl1pPr>
          </a:lstStyle>
          <a:p>
            <a:r>
              <a:rPr lang="fr-FR"/>
              <a:t>XX/XX/XXXX</a:t>
            </a:r>
            <a:endParaRPr lang="fr-FR" dirty="0"/>
          </a:p>
        </p:txBody>
      </p:sp>
      <p:sp>
        <p:nvSpPr>
          <p:cNvPr id="5" name="Espace réservé du pied de page 4"/>
          <p:cNvSpPr>
            <a:spLocks noGrp="1"/>
          </p:cNvSpPr>
          <p:nvPr>
            <p:ph type="ftr" sz="quarter" idx="11"/>
          </p:nvPr>
        </p:nvSpPr>
        <p:spPr bwMode="gray">
          <a:xfrm>
            <a:off x="720000" y="5226529"/>
            <a:ext cx="3240000" cy="1200000"/>
          </a:xfrm>
        </p:spPr>
        <p:txBody>
          <a:bodyPr anchor="b" anchorCtr="0"/>
          <a:lstStyle>
            <a:lvl1pPr>
              <a:defRPr sz="1150"/>
            </a:lvl1pPr>
          </a:lstStyle>
          <a:p>
            <a:r>
              <a:rPr lang="fr-FR" dirty="0"/>
              <a:t>Intitulé de la direction </a:t>
            </a:r>
            <a:br>
              <a:rPr lang="fr-FR" dirty="0"/>
            </a:br>
            <a:r>
              <a:rPr lang="fr-FR" dirty="0"/>
              <a:t>ou de l’organisme rattaché</a:t>
            </a:r>
          </a:p>
        </p:txBody>
      </p:sp>
      <p:sp>
        <p:nvSpPr>
          <p:cNvPr id="6" name="Espace réservé du numéro de diapositive 5"/>
          <p:cNvSpPr>
            <a:spLocks noGrp="1"/>
          </p:cNvSpPr>
          <p:nvPr>
            <p:ph type="sldNum" sz="quarter" idx="12"/>
          </p:nvPr>
        </p:nvSpPr>
        <p:spPr bwMode="gray">
          <a:xfrm>
            <a:off x="0" y="6618000"/>
            <a:ext cx="180000" cy="240000"/>
          </a:xfrm>
          <a:ln>
            <a:solidFill>
              <a:schemeClr val="tx1">
                <a:alpha val="0"/>
              </a:schemeClr>
            </a:solidFill>
          </a:ln>
        </p:spPr>
        <p:txBody>
          <a:bodyPr/>
          <a:lstStyle>
            <a:lvl1pPr>
              <a:defRPr sz="100">
                <a:solidFill>
                  <a:schemeClr val="tx1">
                    <a:alpha val="0"/>
                  </a:schemeClr>
                </a:solidFill>
              </a:defRPr>
            </a:lvl1pPr>
          </a:lstStyle>
          <a:p>
            <a:fld id="{10C140CD-8AED-46FF-A9A2-77308F3F39AE}" type="slidenum">
              <a:rPr lang="fr-FR" smtClean="0"/>
              <a:pPr/>
              <a:t>‹N°›</a:t>
            </a:fld>
            <a:endParaRPr lang="fr-FR" dirty="0"/>
          </a:p>
        </p:txBody>
      </p:sp>
      <p:sp>
        <p:nvSpPr>
          <p:cNvPr id="7" name="Titre 6"/>
          <p:cNvSpPr>
            <a:spLocks noGrp="1"/>
          </p:cNvSpPr>
          <p:nvPr>
            <p:ph type="title" hasCustomPrompt="1"/>
          </p:nvPr>
        </p:nvSpPr>
        <p:spPr bwMode="gray">
          <a:xfrm>
            <a:off x="0" y="0"/>
            <a:ext cx="180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pic>
        <p:nvPicPr>
          <p:cNvPr id="2" name="Imag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51520" y="150567"/>
            <a:ext cx="5651510" cy="4646585"/>
          </a:xfrm>
          <a:prstGeom prst="rect">
            <a:avLst/>
          </a:prstGeom>
        </p:spPr>
      </p:pic>
    </p:spTree>
    <p:extLst>
      <p:ext uri="{BB962C8B-B14F-4D97-AF65-F5344CB8AC3E}">
        <p14:creationId xmlns:p14="http://schemas.microsoft.com/office/powerpoint/2010/main" val="34326109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re et sous-titre">
    <p:spTree>
      <p:nvGrpSpPr>
        <p:cNvPr id="1" name=""/>
        <p:cNvGrpSpPr/>
        <p:nvPr/>
      </p:nvGrpSpPr>
      <p:grpSpPr>
        <a:xfrm>
          <a:off x="0" y="0"/>
          <a:ext cx="0" cy="0"/>
          <a:chOff x="0" y="0"/>
          <a:chExt cx="0" cy="0"/>
        </a:xfrm>
      </p:grpSpPr>
      <p:sp>
        <p:nvSpPr>
          <p:cNvPr id="7" name="Titre 6"/>
          <p:cNvSpPr>
            <a:spLocks noGrp="1"/>
          </p:cNvSpPr>
          <p:nvPr>
            <p:ph type="title" hasCustomPrompt="1"/>
          </p:nvPr>
        </p:nvSpPr>
        <p:spPr bwMode="gray">
          <a:xfrm>
            <a:off x="0" y="0"/>
            <a:ext cx="180000" cy="240000"/>
          </a:xfrm>
          <a:ln>
            <a:solidFill>
              <a:schemeClr val="tx1">
                <a:alpha val="0"/>
              </a:schemeClr>
            </a:solidFill>
          </a:ln>
        </p:spPr>
        <p:txBody>
          <a:bodyPr/>
          <a:lstStyle>
            <a:lvl1pPr>
              <a:defRPr sz="100">
                <a:solidFill>
                  <a:schemeClr val="tx1">
                    <a:alpha val="0"/>
                  </a:schemeClr>
                </a:solidFill>
              </a:defRPr>
            </a:lvl1pPr>
          </a:lstStyle>
          <a:p>
            <a:r>
              <a:rPr lang="fr-FR" dirty="0"/>
              <a:t>Titre</a:t>
            </a:r>
          </a:p>
        </p:txBody>
      </p:sp>
      <p:sp>
        <p:nvSpPr>
          <p:cNvPr id="2" name="Espace réservé de la date 1"/>
          <p:cNvSpPr>
            <a:spLocks noGrp="1"/>
          </p:cNvSpPr>
          <p:nvPr>
            <p:ph type="dt" sz="half" idx="10"/>
          </p:nvPr>
        </p:nvSpPr>
        <p:spPr bwMode="gray"/>
        <p:txBody>
          <a:bodyPr/>
          <a:lstStyle/>
          <a:p>
            <a:pPr algn="r"/>
            <a:r>
              <a:rPr lang="fr-FR" cap="all"/>
              <a:t>XX/XX/XXXX</a:t>
            </a:r>
            <a:endParaRPr lang="fr-FR" cap="all" dirty="0"/>
          </a:p>
        </p:txBody>
      </p:sp>
      <p:sp>
        <p:nvSpPr>
          <p:cNvPr id="3" name="Espace réservé du pied de page 2"/>
          <p:cNvSpPr>
            <a:spLocks noGrp="1"/>
          </p:cNvSpPr>
          <p:nvPr>
            <p:ph type="ftr" sz="quarter" idx="11"/>
          </p:nvPr>
        </p:nvSpPr>
        <p:spPr bwMode="gray"/>
        <p:txBody>
          <a:bodyPr/>
          <a:lstStyle/>
          <a:p>
            <a:r>
              <a:rPr lang="fr-FR" dirty="0"/>
              <a:t>Intitulé de la direction ou de l’organisme rattaché</a:t>
            </a:r>
          </a:p>
        </p:txBody>
      </p:sp>
      <p:sp>
        <p:nvSpPr>
          <p:cNvPr id="8" name="Espace réservé du numéro de diapositive 7"/>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1" name="Espace réservé du texte 10"/>
          <p:cNvSpPr>
            <a:spLocks noGrp="1"/>
          </p:cNvSpPr>
          <p:nvPr>
            <p:ph type="body" sz="quarter" idx="13" hasCustomPrompt="1"/>
          </p:nvPr>
        </p:nvSpPr>
        <p:spPr bwMode="gray">
          <a:xfrm>
            <a:off x="360000" y="3128061"/>
            <a:ext cx="8424000" cy="2769600"/>
          </a:xfrm>
        </p:spPr>
        <p:txBody>
          <a:bodyPr/>
          <a:lstStyle>
            <a:lvl1pPr>
              <a:lnSpc>
                <a:spcPct val="90000"/>
              </a:lnSpc>
              <a:spcAft>
                <a:spcPts val="0"/>
              </a:spcAft>
              <a:defRPr sz="3250" b="1" cap="all" baseline="0"/>
            </a:lvl1pPr>
            <a:lvl2pPr marL="0" indent="0">
              <a:spcBef>
                <a:spcPts val="500"/>
              </a:spcBef>
              <a:spcAft>
                <a:spcPts val="0"/>
              </a:spcAft>
              <a:buNone/>
              <a:defRPr sz="1850"/>
            </a:lvl2pPr>
          </a:lstStyle>
          <a:p>
            <a:pPr lvl="0"/>
            <a:r>
              <a:rPr lang="fr-FR" dirty="0"/>
              <a:t>Titre</a:t>
            </a:r>
          </a:p>
          <a:p>
            <a:pPr lvl="1"/>
            <a:r>
              <a:rPr lang="fr-FR" dirty="0"/>
              <a:t>Sous-titre</a:t>
            </a:r>
          </a:p>
        </p:txBody>
      </p:sp>
      <p:cxnSp>
        <p:nvCxnSpPr>
          <p:cNvPr id="12" name="Connecteur droit 11"/>
          <p:cNvCxnSpPr/>
          <p:nvPr userDrawn="1"/>
        </p:nvCxnSpPr>
        <p:spPr bwMode="gray">
          <a:xfrm>
            <a:off x="360000" y="63792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4" name="Imag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04" y="239630"/>
            <a:ext cx="2879750" cy="2367686"/>
          </a:xfrm>
          <a:prstGeom prst="rect">
            <a:avLst/>
          </a:prstGeom>
        </p:spPr>
      </p:pic>
    </p:spTree>
    <p:extLst>
      <p:ext uri="{BB962C8B-B14F-4D97-AF65-F5344CB8AC3E}">
        <p14:creationId xmlns:p14="http://schemas.microsoft.com/office/powerpoint/2010/main" val="34839045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ommaire">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200000"/>
            <a:ext cx="8424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8" name="Espace réservé du texte 7"/>
          <p:cNvSpPr>
            <a:spLocks noGrp="1"/>
          </p:cNvSpPr>
          <p:nvPr>
            <p:ph type="body" sz="quarter" idx="13" hasCustomPrompt="1"/>
          </p:nvPr>
        </p:nvSpPr>
        <p:spPr bwMode="gray">
          <a:xfrm>
            <a:off x="359998" y="2522624"/>
            <a:ext cx="252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9" name="Espace réservé du texte 7"/>
          <p:cNvSpPr>
            <a:spLocks noGrp="1"/>
          </p:cNvSpPr>
          <p:nvPr>
            <p:ph type="body" sz="quarter" idx="14" hasCustomPrompt="1"/>
          </p:nvPr>
        </p:nvSpPr>
        <p:spPr bwMode="gray">
          <a:xfrm>
            <a:off x="3312000" y="2524800"/>
            <a:ext cx="252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
        <p:nvSpPr>
          <p:cNvPr id="10" name="Espace réservé du texte 7"/>
          <p:cNvSpPr>
            <a:spLocks noGrp="1"/>
          </p:cNvSpPr>
          <p:nvPr>
            <p:ph type="body" sz="quarter" idx="15" hasCustomPrompt="1"/>
          </p:nvPr>
        </p:nvSpPr>
        <p:spPr bwMode="gray">
          <a:xfrm>
            <a:off x="6263999" y="2524800"/>
            <a:ext cx="2520000" cy="3374400"/>
          </a:xfrm>
        </p:spPr>
        <p:txBody>
          <a:bodyPr/>
          <a:lstStyle>
            <a:lvl1pPr marL="143996" indent="-143996">
              <a:spcBef>
                <a:spcPts val="400"/>
              </a:spcBef>
              <a:spcAft>
                <a:spcPts val="800"/>
              </a:spcAft>
              <a:buFont typeface="+mj-lt"/>
              <a:buAutoNum type="arabicPeriod"/>
              <a:defRPr b="1"/>
            </a:lvl1pPr>
            <a:lvl2pPr marL="323992" indent="-143996">
              <a:spcBef>
                <a:spcPts val="600"/>
              </a:spcBef>
              <a:spcAft>
                <a:spcPts val="800"/>
              </a:spcAft>
              <a:buFont typeface="+mj-lt"/>
              <a:buAutoNum type="alphaLcPeriod"/>
              <a:defRPr/>
            </a:lvl2pPr>
          </a:lstStyle>
          <a:p>
            <a:pPr lvl="0"/>
            <a:r>
              <a:rPr lang="fr-FR" dirty="0"/>
              <a:t>Titre de la partie</a:t>
            </a:r>
          </a:p>
          <a:p>
            <a:pPr lvl="1"/>
            <a:r>
              <a:rPr lang="fr-FR" dirty="0"/>
              <a:t>Deuxième niveau</a:t>
            </a:r>
          </a:p>
        </p:txBody>
      </p:sp>
    </p:spTree>
    <p:extLst>
      <p:ext uri="{BB962C8B-B14F-4D97-AF65-F5344CB8AC3E}">
        <p14:creationId xmlns:p14="http://schemas.microsoft.com/office/powerpoint/2010/main" val="1641030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hapitre">
    <p:spTree>
      <p:nvGrpSpPr>
        <p:cNvPr id="1" name=""/>
        <p:cNvGrpSpPr/>
        <p:nvPr/>
      </p:nvGrpSpPr>
      <p:grpSpPr>
        <a:xfrm>
          <a:off x="0" y="0"/>
          <a:ext cx="0" cy="0"/>
          <a:chOff x="0" y="0"/>
          <a:chExt cx="0" cy="0"/>
        </a:xfrm>
      </p:grpSpPr>
      <p:sp>
        <p:nvSpPr>
          <p:cNvPr id="8" name="Espace réservé pour une image  7"/>
          <p:cNvSpPr>
            <a:spLocks noGrp="1"/>
          </p:cNvSpPr>
          <p:nvPr>
            <p:ph type="pic" sz="quarter" idx="13" hasCustomPrompt="1"/>
          </p:nvPr>
        </p:nvSpPr>
        <p:spPr bwMode="gray">
          <a:xfrm>
            <a:off x="0" y="1412776"/>
            <a:ext cx="9144000" cy="5446424"/>
          </a:xfrm>
          <a:solidFill>
            <a:schemeClr val="bg1">
              <a:lumMod val="85000"/>
            </a:schemeClr>
          </a:solidFill>
        </p:spPr>
        <p:txBody>
          <a:bodyPr tIns="1080000" anchor="ctr" anchorCtr="0"/>
          <a:lstStyle>
            <a:lvl1pPr algn="ctr">
              <a:defRPr cap="all" baseline="0"/>
            </a:lvl1pPr>
          </a:lstStyle>
          <a:p>
            <a:r>
              <a:rPr lang="fr-FR" dirty="0"/>
              <a:t>Sélectionner l’icône pour insérer une image, </a:t>
            </a:r>
            <a:br>
              <a:rPr lang="fr-FR" dirty="0"/>
            </a:br>
            <a:r>
              <a:rPr lang="fr-FR" dirty="0"/>
              <a:t>puis disposer l’image en arrière plan </a:t>
            </a:r>
            <a:br>
              <a:rPr lang="fr-FR" dirty="0"/>
            </a:br>
            <a:r>
              <a:rPr lang="fr-FR" dirty="0"/>
              <a:t>(Sélectionner l’image avec le bouton droit de la souris / </a:t>
            </a:r>
            <a:br>
              <a:rPr lang="fr-FR" dirty="0"/>
            </a:br>
            <a:r>
              <a:rPr lang="fr-FR" dirty="0"/>
              <a:t>Mettre à l’arrière plan)</a:t>
            </a:r>
          </a:p>
        </p:txBody>
      </p:sp>
      <p:sp>
        <p:nvSpPr>
          <p:cNvPr id="2" name="Titre 1"/>
          <p:cNvSpPr>
            <a:spLocks noGrp="1"/>
          </p:cNvSpPr>
          <p:nvPr>
            <p:ph type="title" hasCustomPrompt="1"/>
          </p:nvPr>
        </p:nvSpPr>
        <p:spPr bwMode="gray">
          <a:xfrm>
            <a:off x="359999" y="984000"/>
            <a:ext cx="8424000" cy="539520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lIns="0" bIns="360000" anchor="ctr" anchorCtr="0"/>
          <a:lstStyle>
            <a:lvl1pPr marL="395990" indent="-395990">
              <a:buFont typeface="+mj-lt"/>
              <a:buAutoNum type="arabicPeriod"/>
              <a:defRPr sz="3250"/>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Tree>
    <p:extLst>
      <p:ext uri="{BB962C8B-B14F-4D97-AF65-F5344CB8AC3E}">
        <p14:creationId xmlns:p14="http://schemas.microsoft.com/office/powerpoint/2010/main" val="19085968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re et textes 3 colonnes">
    <p:spTree>
      <p:nvGrpSpPr>
        <p:cNvPr id="1" name=""/>
        <p:cNvGrpSpPr/>
        <p:nvPr/>
      </p:nvGrpSpPr>
      <p:grpSpPr>
        <a:xfrm>
          <a:off x="0" y="0"/>
          <a:ext cx="0" cy="0"/>
          <a:chOff x="0" y="0"/>
          <a:chExt cx="0" cy="0"/>
        </a:xfrm>
      </p:grpSpPr>
      <p:sp>
        <p:nvSpPr>
          <p:cNvPr id="2" name="Titre 1"/>
          <p:cNvSpPr>
            <a:spLocks noGrp="1"/>
          </p:cNvSpPr>
          <p:nvPr>
            <p:ph type="title" hasCustomPrompt="1"/>
          </p:nvPr>
        </p:nvSpPr>
        <p:spPr bwMode="gray">
          <a:xfrm>
            <a:off x="359999" y="1200000"/>
            <a:ext cx="8424000" cy="960000"/>
          </a:xfrm>
        </p:spPr>
        <p:txBody>
          <a:bodyPr/>
          <a:lstStyle>
            <a:lvl1pPr>
              <a:defRPr/>
            </a:lvl1pPr>
          </a:lstStyle>
          <a:p>
            <a:r>
              <a:rPr lang="fr-FR" dirty="0"/>
              <a:t>Titre</a:t>
            </a:r>
          </a:p>
        </p:txBody>
      </p:sp>
      <p:sp>
        <p:nvSpPr>
          <p:cNvPr id="3" name="Espace réservé de la date 2"/>
          <p:cNvSpPr>
            <a:spLocks noGrp="1"/>
          </p:cNvSpPr>
          <p:nvPr>
            <p:ph type="dt" sz="half" idx="10"/>
          </p:nvPr>
        </p:nvSpPr>
        <p:spPr bwMode="gray"/>
        <p:txBody>
          <a:bodyPr/>
          <a:lstStyle/>
          <a:p>
            <a:pPr algn="r"/>
            <a:r>
              <a:rPr lang="fr-FR" cap="all"/>
              <a:t>XX/XX/XXXX</a:t>
            </a:r>
            <a:endParaRPr lang="fr-FR" cap="all" dirty="0"/>
          </a:p>
        </p:txBody>
      </p:sp>
      <p:sp>
        <p:nvSpPr>
          <p:cNvPr id="4" name="Espace réservé du pied de page 3"/>
          <p:cNvSpPr>
            <a:spLocks noGrp="1"/>
          </p:cNvSpPr>
          <p:nvPr>
            <p:ph type="ftr" sz="quarter" idx="11"/>
          </p:nvPr>
        </p:nvSpPr>
        <p:spPr bwMode="gray"/>
        <p:txBody>
          <a:bodyPr/>
          <a:lstStyle/>
          <a:p>
            <a:r>
              <a:rPr lang="fr-FR" dirty="0"/>
              <a:t>Intitulé de la direction ou de l’organisme rattaché</a:t>
            </a:r>
          </a:p>
        </p:txBody>
      </p:sp>
      <p:sp>
        <p:nvSpPr>
          <p:cNvPr id="5" name="Espace réservé du numéro de diapositive 4"/>
          <p:cNvSpPr>
            <a:spLocks noGrp="1"/>
          </p:cNvSpPr>
          <p:nvPr>
            <p:ph type="sldNum" sz="quarter" idx="12"/>
          </p:nvPr>
        </p:nvSpPr>
        <p:spPr bwMode="gray"/>
        <p:txBody>
          <a:bodyPr/>
          <a:lstStyle/>
          <a:p>
            <a:fld id="{733122C9-A0B9-462F-8757-0847AD287B63}" type="slidenum">
              <a:rPr lang="fr-FR" smtClean="0"/>
              <a:pPr/>
              <a:t>‹N°›</a:t>
            </a:fld>
            <a:endParaRPr lang="fr-FR" dirty="0"/>
          </a:p>
        </p:txBody>
      </p:sp>
      <p:sp>
        <p:nvSpPr>
          <p:cNvPr id="10" name="Espace réservé du texte 9"/>
          <p:cNvSpPr>
            <a:spLocks noGrp="1"/>
          </p:cNvSpPr>
          <p:nvPr>
            <p:ph type="body" sz="quarter" idx="13" hasCustomPrompt="1"/>
          </p:nvPr>
        </p:nvSpPr>
        <p:spPr bwMode="gray">
          <a:xfrm>
            <a:off x="3312000" y="240000"/>
            <a:ext cx="5472000" cy="480000"/>
          </a:xfrm>
        </p:spPr>
        <p:txBody>
          <a:bodyPr/>
          <a:lstStyle>
            <a:lvl1pPr marL="107997" indent="-107997" algn="r">
              <a:spcAft>
                <a:spcPts val="0"/>
              </a:spcAft>
              <a:buFont typeface="+mj-lt"/>
              <a:buAutoNum type="arabicPeriod"/>
              <a:defRPr sz="750" b="1"/>
            </a:lvl1pPr>
            <a:lvl2pPr marL="107997" indent="-107997" algn="r">
              <a:spcBef>
                <a:spcPts val="0"/>
              </a:spcBef>
              <a:spcAft>
                <a:spcPts val="0"/>
              </a:spcAft>
              <a:buFont typeface="+mj-lt"/>
              <a:buAutoNum type="alphaLcPeriod"/>
              <a:defRPr sz="750"/>
            </a:lvl2pPr>
          </a:lstStyle>
          <a:p>
            <a:pPr lvl="0"/>
            <a:r>
              <a:rPr lang="fr-FR" dirty="0"/>
              <a:t>Titre</a:t>
            </a:r>
          </a:p>
          <a:p>
            <a:pPr lvl="1"/>
            <a:r>
              <a:rPr lang="fr-FR" dirty="0"/>
              <a:t>Sous-titre</a:t>
            </a:r>
          </a:p>
        </p:txBody>
      </p:sp>
      <p:sp>
        <p:nvSpPr>
          <p:cNvPr id="12" name="Espace réservé du texte 11"/>
          <p:cNvSpPr>
            <a:spLocks noGrp="1"/>
          </p:cNvSpPr>
          <p:nvPr>
            <p:ph type="body" sz="quarter" idx="14" hasCustomPrompt="1"/>
          </p:nvPr>
        </p:nvSpPr>
        <p:spPr bwMode="gray">
          <a:xfrm>
            <a:off x="359999"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3" name="Espace réservé du texte 11"/>
          <p:cNvSpPr>
            <a:spLocks noGrp="1"/>
          </p:cNvSpPr>
          <p:nvPr>
            <p:ph type="body" sz="quarter" idx="15" hasCustomPrompt="1"/>
          </p:nvPr>
        </p:nvSpPr>
        <p:spPr bwMode="gray">
          <a:xfrm>
            <a:off x="3312000"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
        <p:nvSpPr>
          <p:cNvPr id="14" name="Espace réservé du texte 11"/>
          <p:cNvSpPr>
            <a:spLocks noGrp="1"/>
          </p:cNvSpPr>
          <p:nvPr>
            <p:ph type="body" sz="quarter" idx="16" hasCustomPrompt="1"/>
          </p:nvPr>
        </p:nvSpPr>
        <p:spPr bwMode="gray">
          <a:xfrm>
            <a:off x="6264000" y="2448000"/>
            <a:ext cx="2520000" cy="3432000"/>
          </a:xfrm>
        </p:spPr>
        <p:txBody>
          <a:bodyPr/>
          <a:lstStyle>
            <a:lvl1pPr>
              <a:defRPr/>
            </a:lvl1pPr>
            <a:lvl2pPr>
              <a:defRPr/>
            </a:lvl2pPr>
            <a:lvl3pPr>
              <a:defRPr baseline="0"/>
            </a:lvl3pPr>
            <a:lvl4pPr>
              <a:defRPr/>
            </a:lvl4pPr>
            <a:lvl5pPr>
              <a:defRPr/>
            </a:lvl5pPr>
          </a:lstStyle>
          <a:p>
            <a:pPr lvl="0"/>
            <a:r>
              <a:rPr lang="fr-FR" dirty="0"/>
              <a:t>Texte de niveau 1</a:t>
            </a:r>
          </a:p>
          <a:p>
            <a:pPr lvl="1"/>
            <a:r>
              <a:rPr lang="fr-FR" dirty="0"/>
              <a:t>Texte de niveau 2</a:t>
            </a:r>
          </a:p>
          <a:p>
            <a:pPr lvl="2"/>
            <a:r>
              <a:rPr lang="fr-FR" dirty="0"/>
              <a:t>Texte de niveau 3</a:t>
            </a:r>
          </a:p>
          <a:p>
            <a:pPr lvl="3"/>
            <a:r>
              <a:rPr lang="fr-FR" dirty="0"/>
              <a:t>Texte de niveau 4</a:t>
            </a:r>
          </a:p>
          <a:p>
            <a:pPr lvl="4"/>
            <a:r>
              <a:rPr lang="fr-FR" dirty="0"/>
              <a:t>Texte de niveau 5</a:t>
            </a:r>
          </a:p>
        </p:txBody>
      </p:sp>
    </p:spTree>
    <p:extLst>
      <p:ext uri="{BB962C8B-B14F-4D97-AF65-F5344CB8AC3E}">
        <p14:creationId xmlns:p14="http://schemas.microsoft.com/office/powerpoint/2010/main" val="384045499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bwMode="gray">
          <a:xfrm>
            <a:off x="359999" y="1200000"/>
            <a:ext cx="8424000" cy="960000"/>
          </a:xfrm>
          <a:prstGeom prst="rect">
            <a:avLst/>
          </a:prstGeom>
        </p:spPr>
        <p:txBody>
          <a:bodyPr vert="horz" lIns="0" tIns="0" rIns="0" bIns="0" rtlCol="0" anchor="t" anchorCtr="0">
            <a:noAutofit/>
          </a:bodyPr>
          <a:lstStyle/>
          <a:p>
            <a:r>
              <a:rPr lang="fr-FR" noProof="0" dirty="0"/>
              <a:t>Titre</a:t>
            </a:r>
          </a:p>
        </p:txBody>
      </p:sp>
      <p:sp>
        <p:nvSpPr>
          <p:cNvPr id="3" name="Espace réservé du texte 2"/>
          <p:cNvSpPr>
            <a:spLocks noGrp="1"/>
          </p:cNvSpPr>
          <p:nvPr>
            <p:ph type="body" idx="1"/>
          </p:nvPr>
        </p:nvSpPr>
        <p:spPr bwMode="gray">
          <a:xfrm>
            <a:off x="359999" y="2448000"/>
            <a:ext cx="8424000" cy="3432000"/>
          </a:xfrm>
          <a:prstGeom prst="rect">
            <a:avLst/>
          </a:prstGeom>
        </p:spPr>
        <p:txBody>
          <a:bodyPr vert="horz" lIns="0" tIns="0" rIns="0" bIns="0" rtlCol="0" anchor="t" anchorCtr="0">
            <a:noAutofit/>
          </a:bodyPr>
          <a:lstStyle/>
          <a:p>
            <a:pPr lvl="0"/>
            <a:r>
              <a:rPr lang="fr-FR" noProof="0" dirty="0"/>
              <a:t>Texte de niveau 1</a:t>
            </a:r>
          </a:p>
          <a:p>
            <a:pPr lvl="1"/>
            <a:r>
              <a:rPr lang="fr-FR" noProof="0" dirty="0"/>
              <a:t>Texte de niveau 2</a:t>
            </a:r>
          </a:p>
          <a:p>
            <a:pPr lvl="2"/>
            <a:r>
              <a:rPr lang="fr-FR" noProof="0" dirty="0"/>
              <a:t>Texte de niveau 3</a:t>
            </a:r>
          </a:p>
          <a:p>
            <a:pPr lvl="3"/>
            <a:r>
              <a:rPr lang="fr-FR" noProof="0" dirty="0"/>
              <a:t>Texte de niveau 4</a:t>
            </a:r>
          </a:p>
          <a:p>
            <a:pPr lvl="4"/>
            <a:r>
              <a:rPr lang="fr-FR" noProof="0" dirty="0"/>
              <a:t>Texte de niveau 5</a:t>
            </a:r>
          </a:p>
        </p:txBody>
      </p:sp>
      <p:sp>
        <p:nvSpPr>
          <p:cNvPr id="4" name="Espace réservé de la date 3"/>
          <p:cNvSpPr>
            <a:spLocks noGrp="1"/>
          </p:cNvSpPr>
          <p:nvPr>
            <p:ph type="dt" sz="half" idx="2"/>
          </p:nvPr>
        </p:nvSpPr>
        <p:spPr bwMode="gray">
          <a:xfrm>
            <a:off x="7614000" y="6378000"/>
            <a:ext cx="1170000" cy="480000"/>
          </a:xfrm>
          <a:prstGeom prst="rect">
            <a:avLst/>
          </a:prstGeom>
        </p:spPr>
        <p:txBody>
          <a:bodyPr vert="horz" lIns="0" tIns="0" rIns="0" bIns="0" rtlCol="0" anchor="ctr" anchorCtr="0">
            <a:noAutofit/>
          </a:bodyPr>
          <a:lstStyle>
            <a:lvl1pPr algn="ctr">
              <a:defRPr sz="750" b="1">
                <a:solidFill>
                  <a:schemeClr val="tx1"/>
                </a:solidFill>
              </a:defRPr>
            </a:lvl1pPr>
          </a:lstStyle>
          <a:p>
            <a:pPr algn="r"/>
            <a:r>
              <a:rPr lang="fr-FR" cap="all"/>
              <a:t>XX/XX/XXXX</a:t>
            </a:r>
            <a:endParaRPr lang="fr-FR" cap="all" dirty="0"/>
          </a:p>
        </p:txBody>
      </p:sp>
      <p:sp>
        <p:nvSpPr>
          <p:cNvPr id="5" name="Espace réservé du pied de page 4"/>
          <p:cNvSpPr>
            <a:spLocks noGrp="1"/>
          </p:cNvSpPr>
          <p:nvPr>
            <p:ph type="ftr" sz="quarter" idx="3"/>
          </p:nvPr>
        </p:nvSpPr>
        <p:spPr bwMode="gray">
          <a:xfrm>
            <a:off x="360000" y="6378000"/>
            <a:ext cx="5904000" cy="480000"/>
          </a:xfrm>
          <a:prstGeom prst="rect">
            <a:avLst/>
          </a:prstGeom>
        </p:spPr>
        <p:txBody>
          <a:bodyPr vert="horz" lIns="0" tIns="0" rIns="0" bIns="0" rtlCol="0" anchor="ctr" anchorCtr="0">
            <a:noAutofit/>
          </a:bodyPr>
          <a:lstStyle>
            <a:lvl1pPr algn="l">
              <a:defRPr sz="750" b="1">
                <a:solidFill>
                  <a:schemeClr val="tx1"/>
                </a:solidFill>
              </a:defRPr>
            </a:lvl1pPr>
          </a:lstStyle>
          <a:p>
            <a:r>
              <a:rPr lang="fr-FR" dirty="0"/>
              <a:t>Intitulé de la direction ou de l’organisme rattaché</a:t>
            </a:r>
          </a:p>
        </p:txBody>
      </p:sp>
      <p:sp>
        <p:nvSpPr>
          <p:cNvPr id="6" name="Espace réservé du numéro de diapositive 5"/>
          <p:cNvSpPr>
            <a:spLocks noGrp="1"/>
          </p:cNvSpPr>
          <p:nvPr>
            <p:ph type="sldNum" sz="quarter" idx="4"/>
          </p:nvPr>
        </p:nvSpPr>
        <p:spPr bwMode="gray">
          <a:xfrm>
            <a:off x="6264000" y="6378000"/>
            <a:ext cx="1350000" cy="480000"/>
          </a:xfrm>
          <a:prstGeom prst="rect">
            <a:avLst/>
          </a:prstGeom>
        </p:spPr>
        <p:txBody>
          <a:bodyPr vert="horz" lIns="0" tIns="0" rIns="0" bIns="0" rtlCol="0" anchor="ctr" anchorCtr="0">
            <a:noAutofit/>
          </a:bodyPr>
          <a:lstStyle>
            <a:lvl1pPr algn="r">
              <a:defRPr sz="750" b="1">
                <a:solidFill>
                  <a:schemeClr val="tx1"/>
                </a:solidFill>
              </a:defRPr>
            </a:lvl1pPr>
          </a:lstStyle>
          <a:p>
            <a:fld id="{733122C9-A0B9-462F-8757-0847AD287B63}" type="slidenum">
              <a:rPr lang="fr-FR" smtClean="0"/>
              <a:pPr/>
              <a:t>‹N°›</a:t>
            </a:fld>
            <a:endParaRPr lang="fr-FR" dirty="0"/>
          </a:p>
        </p:txBody>
      </p:sp>
      <p:cxnSp>
        <p:nvCxnSpPr>
          <p:cNvPr id="10" name="Connecteur droit 9"/>
          <p:cNvCxnSpPr/>
          <p:nvPr userDrawn="1"/>
        </p:nvCxnSpPr>
        <p:spPr bwMode="gray">
          <a:xfrm>
            <a:off x="360000" y="6379200"/>
            <a:ext cx="8424000" cy="0"/>
          </a:xfrm>
          <a:prstGeom prst="line">
            <a:avLst/>
          </a:prstGeom>
          <a:ln w="10160">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Image 6"/>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251520" y="144000"/>
            <a:ext cx="1007913" cy="828690"/>
          </a:xfrm>
          <a:prstGeom prst="rect">
            <a:avLst/>
          </a:prstGeom>
        </p:spPr>
      </p:pic>
    </p:spTree>
  </p:cSld>
  <p:clrMap bg1="lt1" tx1="dk1" bg2="lt2" tx2="dk2" accent1="accent1" accent2="accent2" accent3="accent3" accent4="accent4" accent5="accent5" accent6="accent6" hlink="hlink" folHlink="folHlink"/>
  <p:sldLayoutIdLst>
    <p:sldLayoutId id="2147483808" r:id="rId1"/>
    <p:sldLayoutId id="2147483812" r:id="rId2"/>
    <p:sldLayoutId id="2147483810" r:id="rId3"/>
    <p:sldLayoutId id="2147483811" r:id="rId4"/>
    <p:sldLayoutId id="2147483809" r:id="rId5"/>
  </p:sldLayoutIdLst>
  <p:hf hdr="0"/>
  <p:txStyles>
    <p:titleStyle>
      <a:lvl1pPr algn="l" defTabSz="914378" rtl="0" eaLnBrk="1" latinLnBrk="0" hangingPunct="1">
        <a:lnSpc>
          <a:spcPct val="90000"/>
        </a:lnSpc>
        <a:spcBef>
          <a:spcPct val="0"/>
        </a:spcBef>
        <a:buNone/>
        <a:defRPr sz="2550" b="1" kern="1200">
          <a:solidFill>
            <a:schemeClr val="tx1"/>
          </a:solidFill>
          <a:latin typeface="+mj-lt"/>
          <a:ea typeface="+mj-ea"/>
          <a:cs typeface="+mj-cs"/>
        </a:defRPr>
      </a:lvl1pPr>
    </p:titleStyle>
    <p:bodyStyle>
      <a:lvl1pPr marL="0" indent="0" algn="l" defTabSz="914378" rtl="0" eaLnBrk="1" latinLnBrk="0" hangingPunct="1">
        <a:lnSpc>
          <a:spcPct val="100000"/>
        </a:lnSpc>
        <a:spcBef>
          <a:spcPts val="0"/>
        </a:spcBef>
        <a:spcAft>
          <a:spcPts val="500"/>
        </a:spcAft>
        <a:buFont typeface="Arial" pitchFamily="34" charset="0"/>
        <a:buNone/>
        <a:defRPr sz="1050" b="0" kern="1200">
          <a:solidFill>
            <a:schemeClr val="tx1"/>
          </a:solidFill>
          <a:latin typeface="+mn-lt"/>
          <a:ea typeface="+mn-ea"/>
          <a:cs typeface="+mn-cs"/>
        </a:defRPr>
      </a:lvl1pPr>
      <a:lvl2pPr marL="251994" indent="-71999" algn="l" defTabSz="914378" rtl="0" eaLnBrk="1" latinLnBrk="0" hangingPunct="1">
        <a:lnSpc>
          <a:spcPct val="100000"/>
        </a:lnSpc>
        <a:spcBef>
          <a:spcPts val="600"/>
        </a:spcBef>
        <a:spcAft>
          <a:spcPts val="600"/>
        </a:spcAft>
        <a:buFont typeface="Arial" pitchFamily="34" charset="0"/>
        <a:buChar char="•"/>
        <a:defRPr sz="950" kern="1200">
          <a:solidFill>
            <a:schemeClr val="tx1"/>
          </a:solidFill>
          <a:latin typeface="+mn-lt"/>
          <a:ea typeface="+mn-ea"/>
          <a:cs typeface="+mn-cs"/>
        </a:defRPr>
      </a:lvl2pPr>
      <a:lvl3pPr marL="431990" indent="-71999" algn="l" defTabSz="914378" rtl="0" eaLnBrk="1" latinLnBrk="0" hangingPunct="1">
        <a:lnSpc>
          <a:spcPct val="100000"/>
        </a:lnSpc>
        <a:spcBef>
          <a:spcPts val="100"/>
        </a:spcBef>
        <a:spcAft>
          <a:spcPts val="100"/>
        </a:spcAft>
        <a:buSzPct val="100000"/>
        <a:buFont typeface="Arial" pitchFamily="34" charset="0"/>
        <a:buChar char="•"/>
        <a:defRPr sz="850" kern="1200">
          <a:solidFill>
            <a:schemeClr val="tx1"/>
          </a:solidFill>
          <a:latin typeface="+mn-lt"/>
          <a:ea typeface="+mn-ea"/>
          <a:cs typeface="+mn-cs"/>
        </a:defRPr>
      </a:lvl3pPr>
      <a:lvl4pPr marL="611985" indent="-71999" algn="l" defTabSz="914378" rtl="0" eaLnBrk="1" latinLnBrk="0" hangingPunct="1">
        <a:lnSpc>
          <a:spcPct val="100000"/>
        </a:lnSpc>
        <a:spcBef>
          <a:spcPts val="100"/>
        </a:spcBef>
        <a:spcAft>
          <a:spcPts val="100"/>
        </a:spcAft>
        <a:buSzPct val="100000"/>
        <a:buFont typeface="Arial" pitchFamily="34" charset="0"/>
        <a:buChar char="•"/>
        <a:defRPr sz="750" kern="1200">
          <a:solidFill>
            <a:schemeClr val="tx1"/>
          </a:solidFill>
          <a:latin typeface="+mn-lt"/>
          <a:ea typeface="+mn-ea"/>
          <a:cs typeface="+mn-cs"/>
        </a:defRPr>
      </a:lvl4pPr>
      <a:lvl5pPr marL="827979" indent="-71999" algn="l" defTabSz="914378" rtl="0" eaLnBrk="1" latinLnBrk="0" hangingPunct="1">
        <a:lnSpc>
          <a:spcPct val="100000"/>
        </a:lnSpc>
        <a:spcBef>
          <a:spcPts val="100"/>
        </a:spcBef>
        <a:spcAft>
          <a:spcPts val="100"/>
        </a:spcAft>
        <a:buSzPct val="100000"/>
        <a:buFont typeface="Arial" pitchFamily="34" charset="0"/>
        <a:buChar char="•"/>
        <a:defRPr sz="700" kern="1200">
          <a:solidFill>
            <a:schemeClr val="tx1"/>
          </a:solidFill>
          <a:latin typeface="+mn-lt"/>
          <a:ea typeface="+mn-ea"/>
          <a:cs typeface="+mn-cs"/>
        </a:defRPr>
      </a:lvl5pPr>
      <a:lvl6pPr marL="2514537"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26"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5"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8"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378" rtl="0" eaLnBrk="1" latinLnBrk="0" hangingPunct="1">
        <a:defRPr sz="1800" kern="1200">
          <a:solidFill>
            <a:schemeClr val="tx1"/>
          </a:solidFill>
          <a:latin typeface="+mn-lt"/>
          <a:ea typeface="+mn-ea"/>
          <a:cs typeface="+mn-cs"/>
        </a:defRPr>
      </a:lvl1pPr>
      <a:lvl2pPr marL="457189" algn="l" defTabSz="914378" rtl="0" eaLnBrk="1" latinLnBrk="0" hangingPunct="1">
        <a:defRPr sz="1800" kern="1200">
          <a:solidFill>
            <a:schemeClr val="tx1"/>
          </a:solidFill>
          <a:latin typeface="+mn-lt"/>
          <a:ea typeface="+mn-ea"/>
          <a:cs typeface="+mn-cs"/>
        </a:defRPr>
      </a:lvl2pPr>
      <a:lvl3pPr marL="914378" algn="l" defTabSz="914378" rtl="0" eaLnBrk="1" latinLnBrk="0" hangingPunct="1">
        <a:defRPr sz="1800" kern="1200">
          <a:solidFill>
            <a:schemeClr val="tx1"/>
          </a:solidFill>
          <a:latin typeface="+mn-lt"/>
          <a:ea typeface="+mn-ea"/>
          <a:cs typeface="+mn-cs"/>
        </a:defRPr>
      </a:lvl3pPr>
      <a:lvl4pPr marL="1371566" algn="l" defTabSz="914378" rtl="0" eaLnBrk="1" latinLnBrk="0" hangingPunct="1">
        <a:defRPr sz="1800" kern="1200">
          <a:solidFill>
            <a:schemeClr val="tx1"/>
          </a:solidFill>
          <a:latin typeface="+mn-lt"/>
          <a:ea typeface="+mn-ea"/>
          <a:cs typeface="+mn-cs"/>
        </a:defRPr>
      </a:lvl4pPr>
      <a:lvl5pPr marL="1828754" algn="l" defTabSz="914378" rtl="0" eaLnBrk="1" latinLnBrk="0" hangingPunct="1">
        <a:defRPr sz="1800" kern="1200">
          <a:solidFill>
            <a:schemeClr val="tx1"/>
          </a:solidFill>
          <a:latin typeface="+mn-lt"/>
          <a:ea typeface="+mn-ea"/>
          <a:cs typeface="+mn-cs"/>
        </a:defRPr>
      </a:lvl5pPr>
      <a:lvl6pPr marL="2285943" algn="l" defTabSz="914378" rtl="0" eaLnBrk="1" latinLnBrk="0" hangingPunct="1">
        <a:defRPr sz="1800" kern="1200">
          <a:solidFill>
            <a:schemeClr val="tx1"/>
          </a:solidFill>
          <a:latin typeface="+mn-lt"/>
          <a:ea typeface="+mn-ea"/>
          <a:cs typeface="+mn-cs"/>
        </a:defRPr>
      </a:lvl6pPr>
      <a:lvl7pPr marL="2743132" algn="l" defTabSz="914378" rtl="0" eaLnBrk="1" latinLnBrk="0" hangingPunct="1">
        <a:defRPr sz="1800" kern="1200">
          <a:solidFill>
            <a:schemeClr val="tx1"/>
          </a:solidFill>
          <a:latin typeface="+mn-lt"/>
          <a:ea typeface="+mn-ea"/>
          <a:cs typeface="+mn-cs"/>
        </a:defRPr>
      </a:lvl7pPr>
      <a:lvl8pPr marL="3200320" algn="l" defTabSz="914378" rtl="0" eaLnBrk="1" latinLnBrk="0" hangingPunct="1">
        <a:defRPr sz="1800" kern="1200">
          <a:solidFill>
            <a:schemeClr val="tx1"/>
          </a:solidFill>
          <a:latin typeface="+mn-lt"/>
          <a:ea typeface="+mn-ea"/>
          <a:cs typeface="+mn-cs"/>
        </a:defRPr>
      </a:lvl8pPr>
      <a:lvl9pPr marL="3657509" algn="l" defTabSz="914378"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6" name="Espace réservé du texte 5"/>
          <p:cNvSpPr>
            <a:spLocks noGrp="1"/>
          </p:cNvSpPr>
          <p:nvPr>
            <p:ph type="body" sz="quarter" idx="13"/>
          </p:nvPr>
        </p:nvSpPr>
        <p:spPr>
          <a:xfrm>
            <a:off x="360000" y="2924945"/>
            <a:ext cx="8424000" cy="2725228"/>
          </a:xfrm>
        </p:spPr>
        <p:txBody>
          <a:bodyPr/>
          <a:lstStyle/>
          <a:p>
            <a:r>
              <a:rPr lang="fr-FR" dirty="0">
                <a:solidFill>
                  <a:srgbClr val="005696"/>
                </a:solidFill>
              </a:rPr>
              <a:t>LE Service en ligne </a:t>
            </a:r>
            <a:r>
              <a:rPr lang="fr-FR" dirty="0" smtClean="0">
                <a:solidFill>
                  <a:srgbClr val="005696"/>
                </a:solidFill>
              </a:rPr>
              <a:t>orientation</a:t>
            </a:r>
          </a:p>
          <a:p>
            <a:endParaRPr lang="fr-FR" dirty="0">
              <a:solidFill>
                <a:srgbClr val="005696"/>
              </a:solidFill>
            </a:endParaRPr>
          </a:p>
          <a:p>
            <a:pPr lvl="1" algn="just"/>
            <a:r>
              <a:rPr lang="fr-FR" sz="2800" b="1" dirty="0">
                <a:solidFill>
                  <a:srgbClr val="005696"/>
                </a:solidFill>
              </a:rPr>
              <a:t>Les 4 étapes à suivre en ligne pour demander une voie d’orientation après </a:t>
            </a:r>
            <a:r>
              <a:rPr lang="fr-FR" sz="2800" b="1" dirty="0" smtClean="0">
                <a:solidFill>
                  <a:srgbClr val="005696"/>
                </a:solidFill>
              </a:rPr>
              <a:t>la 3</a:t>
            </a:r>
            <a:r>
              <a:rPr lang="fr-FR" sz="2800" b="1" baseline="30000" dirty="0" smtClean="0">
                <a:solidFill>
                  <a:srgbClr val="005696"/>
                </a:solidFill>
              </a:rPr>
              <a:t>e</a:t>
            </a:r>
            <a:endParaRPr lang="fr-FR" sz="2800" b="1" dirty="0" smtClean="0">
              <a:solidFill>
                <a:srgbClr val="005696"/>
              </a:solidFill>
            </a:endParaRPr>
          </a:p>
          <a:p>
            <a:pPr lvl="1"/>
            <a:endParaRPr lang="fr-FR" sz="2800" b="1" dirty="0" smtClean="0"/>
          </a:p>
          <a:p>
            <a:pPr lvl="1"/>
            <a:endParaRPr lang="fr-FR" sz="3200" b="1" baseline="30000" dirty="0"/>
          </a:p>
          <a:p>
            <a:endParaRPr lang="fr-FR" dirty="0"/>
          </a:p>
        </p:txBody>
      </p:sp>
      <p:sp>
        <p:nvSpPr>
          <p:cNvPr id="7" name="Espace réservé de la date 6"/>
          <p:cNvSpPr>
            <a:spLocks noGrp="1"/>
          </p:cNvSpPr>
          <p:nvPr>
            <p:ph type="dt" sz="half" idx="10"/>
          </p:nvPr>
        </p:nvSpPr>
        <p:spPr/>
        <p:txBody>
          <a:bodyPr/>
          <a:lstStyle/>
          <a:p>
            <a:pPr algn="r"/>
            <a:r>
              <a:rPr lang="fr-FR" cap="all" dirty="0" smtClean="0"/>
              <a:t>2022-2023</a:t>
            </a:r>
            <a:endParaRPr lang="fr-FR" cap="all" dirty="0"/>
          </a:p>
        </p:txBody>
      </p:sp>
      <p:sp>
        <p:nvSpPr>
          <p:cNvPr id="9" name="Espace réservé du numéro de diapositive 8"/>
          <p:cNvSpPr>
            <a:spLocks noGrp="1"/>
          </p:cNvSpPr>
          <p:nvPr>
            <p:ph type="sldNum" sz="quarter" idx="12"/>
          </p:nvPr>
        </p:nvSpPr>
        <p:spPr/>
        <p:txBody>
          <a:bodyPr/>
          <a:lstStyle/>
          <a:p>
            <a:fld id="{733122C9-A0B9-462F-8757-0847AD287B63}" type="slidenum">
              <a:rPr lang="fr-FR" smtClean="0"/>
              <a:pPr/>
              <a:t>1</a:t>
            </a:fld>
            <a:endParaRPr lang="fr-FR" dirty="0"/>
          </a:p>
        </p:txBody>
      </p:sp>
    </p:spTree>
    <p:extLst>
      <p:ext uri="{BB962C8B-B14F-4D97-AF65-F5344CB8AC3E}">
        <p14:creationId xmlns:p14="http://schemas.microsoft.com/office/powerpoint/2010/main" val="41815159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10</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Saisie des intentions d’orientation</a:t>
            </a:r>
            <a:r>
              <a:rPr lang="fr-FR" sz="2000" dirty="0"/>
              <a:t> </a:t>
            </a:r>
          </a:p>
          <a:p>
            <a:pPr marL="0" indent="0">
              <a:buNone/>
            </a:pPr>
            <a:endParaRPr lang="fr-FR" sz="2000" dirty="0"/>
          </a:p>
        </p:txBody>
      </p:sp>
      <p:sp>
        <p:nvSpPr>
          <p:cNvPr id="10" name="Rectangle 9"/>
          <p:cNvSpPr/>
          <p:nvPr/>
        </p:nvSpPr>
        <p:spPr>
          <a:xfrm>
            <a:off x="196627" y="624179"/>
            <a:ext cx="8469433" cy="137101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r-FR" sz="1600" b="1" dirty="0">
                <a:solidFill>
                  <a:srgbClr val="002060"/>
                </a:solidFill>
              </a:rPr>
              <a:t>La sélection d’une voie se fait dans l’ordre de préférence, il est possible de les modifier jusqu’à la fermeture du service en ligne Orientation à la date indiquée par le chef </a:t>
            </a:r>
            <a:r>
              <a:rPr lang="fr-FR" sz="1600" b="1" dirty="0" smtClean="0">
                <a:solidFill>
                  <a:srgbClr val="002060"/>
                </a:solidFill>
              </a:rPr>
              <a:t>d’établissement.</a:t>
            </a:r>
            <a:endParaRPr lang="fr-FR" sz="1600" b="1" dirty="0">
              <a:solidFill>
                <a:srgbClr val="002060"/>
              </a:solidFill>
            </a:endParaRPr>
          </a:p>
        </p:txBody>
      </p:sp>
      <p:pic>
        <p:nvPicPr>
          <p:cNvPr id="5" name="Image 4"/>
          <p:cNvPicPr>
            <a:picLocks noChangeAspect="1"/>
          </p:cNvPicPr>
          <p:nvPr/>
        </p:nvPicPr>
        <p:blipFill>
          <a:blip r:embed="rId2"/>
          <a:stretch>
            <a:fillRect/>
          </a:stretch>
        </p:blipFill>
        <p:spPr>
          <a:xfrm>
            <a:off x="196627" y="1844824"/>
            <a:ext cx="8772525" cy="4191000"/>
          </a:xfrm>
          <a:prstGeom prst="rect">
            <a:avLst/>
          </a:prstGeom>
        </p:spPr>
      </p:pic>
    </p:spTree>
    <p:extLst>
      <p:ext uri="{BB962C8B-B14F-4D97-AF65-F5344CB8AC3E}">
        <p14:creationId xmlns:p14="http://schemas.microsoft.com/office/powerpoint/2010/main" val="4061095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11</a:t>
            </a:fld>
            <a:endParaRPr lang="fr-FR" dirty="0"/>
          </a:p>
        </p:txBody>
      </p:sp>
      <p:sp>
        <p:nvSpPr>
          <p:cNvPr id="12" name="Titre 2"/>
          <p:cNvSpPr>
            <a:spLocks noGrp="1"/>
          </p:cNvSpPr>
          <p:nvPr>
            <p:ph type="title"/>
          </p:nvPr>
        </p:nvSpPr>
        <p:spPr>
          <a:xfrm>
            <a:off x="1" y="1196752"/>
            <a:ext cx="9144000" cy="5181248"/>
          </a:xfrm>
          <a:solidFill>
            <a:srgbClr val="005696"/>
          </a:solidFill>
        </p:spPr>
        <p:txBody>
          <a:bodyPr/>
          <a:lstStyle/>
          <a:p>
            <a:pPr marL="0" indent="0">
              <a:buNone/>
            </a:pPr>
            <a:r>
              <a:rPr lang="fr-FR" i="1" dirty="0" smtClean="0">
                <a:solidFill>
                  <a:schemeClr val="bg1"/>
                </a:solidFill>
              </a:rPr>
              <a:t> </a:t>
            </a:r>
            <a:r>
              <a:rPr lang="fr-FR" sz="3600" dirty="0" smtClean="0">
                <a:solidFill>
                  <a:schemeClr val="bg1"/>
                </a:solidFill>
              </a:rPr>
              <a:t>3</a:t>
            </a:r>
            <a:r>
              <a:rPr lang="fr-FR" sz="4000" dirty="0" smtClean="0">
                <a:solidFill>
                  <a:schemeClr val="bg1"/>
                </a:solidFill>
              </a:rPr>
              <a:t>.</a:t>
            </a:r>
            <a:r>
              <a:rPr lang="fr-FR" sz="3600" dirty="0" smtClean="0">
                <a:solidFill>
                  <a:schemeClr val="bg1"/>
                </a:solidFill>
              </a:rPr>
              <a:t>Validation des </a:t>
            </a:r>
            <a:r>
              <a:rPr lang="fr-FR" sz="3600" dirty="0">
                <a:solidFill>
                  <a:schemeClr val="bg1"/>
                </a:solidFill>
              </a:rPr>
              <a:t>intentions d’orientation</a:t>
            </a:r>
          </a:p>
        </p:txBody>
      </p:sp>
    </p:spTree>
    <p:extLst>
      <p:ext uri="{BB962C8B-B14F-4D97-AF65-F5344CB8AC3E}">
        <p14:creationId xmlns:p14="http://schemas.microsoft.com/office/powerpoint/2010/main" val="31013460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12</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Validation des intentions d’orientation</a:t>
            </a:r>
            <a:r>
              <a:rPr lang="fr-FR" sz="2000" dirty="0">
                <a:solidFill>
                  <a:srgbClr val="002060"/>
                </a:solidFill>
              </a:rPr>
              <a:t> </a:t>
            </a:r>
          </a:p>
          <a:p>
            <a:pPr marL="0" indent="0">
              <a:buNone/>
            </a:pPr>
            <a:endParaRPr lang="fr-FR" sz="2000" dirty="0"/>
          </a:p>
        </p:txBody>
      </p:sp>
      <p:sp>
        <p:nvSpPr>
          <p:cNvPr id="10" name="Rectangle 9"/>
          <p:cNvSpPr/>
          <p:nvPr/>
        </p:nvSpPr>
        <p:spPr>
          <a:xfrm>
            <a:off x="323528" y="2852936"/>
            <a:ext cx="2232248" cy="1872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002060"/>
                </a:solidFill>
              </a:rPr>
              <a:t>Le récapitulatif des intentions d’orientation </a:t>
            </a:r>
            <a:r>
              <a:rPr lang="fr-FR" sz="1600" b="1" dirty="0" smtClean="0">
                <a:solidFill>
                  <a:srgbClr val="002060"/>
                </a:solidFill>
              </a:rPr>
              <a:t>doit </a:t>
            </a:r>
            <a:r>
              <a:rPr lang="fr-FR" sz="1600" b="1" dirty="0">
                <a:solidFill>
                  <a:srgbClr val="002060"/>
                </a:solidFill>
              </a:rPr>
              <a:t>être validé pour être </a:t>
            </a:r>
            <a:r>
              <a:rPr lang="fr-FR" sz="1600" b="1" dirty="0" smtClean="0">
                <a:solidFill>
                  <a:srgbClr val="002060"/>
                </a:solidFill>
              </a:rPr>
              <a:t>enregistr</a:t>
            </a:r>
            <a:r>
              <a:rPr lang="fr-FR" b="1" dirty="0" smtClean="0">
                <a:solidFill>
                  <a:srgbClr val="002060"/>
                </a:solidFill>
              </a:rPr>
              <a:t>é.</a:t>
            </a:r>
            <a:endParaRPr lang="fr-FR" b="1" dirty="0">
              <a:solidFill>
                <a:srgbClr val="002060"/>
              </a:solidFill>
            </a:endParaRPr>
          </a:p>
        </p:txBody>
      </p:sp>
      <p:pic>
        <p:nvPicPr>
          <p:cNvPr id="2" name="Image 1"/>
          <p:cNvPicPr>
            <a:picLocks noChangeAspect="1"/>
          </p:cNvPicPr>
          <p:nvPr/>
        </p:nvPicPr>
        <p:blipFill>
          <a:blip r:embed="rId2"/>
          <a:stretch>
            <a:fillRect/>
          </a:stretch>
        </p:blipFill>
        <p:spPr>
          <a:xfrm>
            <a:off x="2569548" y="1050736"/>
            <a:ext cx="5839015" cy="5040000"/>
          </a:xfrm>
          <a:prstGeom prst="rect">
            <a:avLst/>
          </a:prstGeom>
        </p:spPr>
      </p:pic>
    </p:spTree>
    <p:extLst>
      <p:ext uri="{BB962C8B-B14F-4D97-AF65-F5344CB8AC3E}">
        <p14:creationId xmlns:p14="http://schemas.microsoft.com/office/powerpoint/2010/main" val="243224245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p:cNvPicPr>
            <a:picLocks noChangeAspect="1"/>
          </p:cNvPicPr>
          <p:nvPr/>
        </p:nvPicPr>
        <p:blipFill>
          <a:blip r:embed="rId2"/>
          <a:stretch>
            <a:fillRect/>
          </a:stretch>
        </p:blipFill>
        <p:spPr>
          <a:xfrm>
            <a:off x="2487552" y="1015348"/>
            <a:ext cx="5711448" cy="5040000"/>
          </a:xfrm>
          <a:prstGeom prst="rect">
            <a:avLst/>
          </a:prstGeom>
        </p:spPr>
      </p:pic>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a:xfrm>
            <a:off x="6273264" y="6378000"/>
            <a:ext cx="1350000" cy="480000"/>
          </a:xfrm>
        </p:spPr>
        <p:txBody>
          <a:bodyPr/>
          <a:lstStyle/>
          <a:p>
            <a:fld id="{733122C9-A0B9-462F-8757-0847AD287B63}" type="slidenum">
              <a:rPr lang="fr-FR" smtClean="0"/>
              <a:pPr/>
              <a:t>13</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Validation des intentions d’orientation</a:t>
            </a:r>
            <a:r>
              <a:rPr lang="fr-FR" sz="2000" dirty="0">
                <a:solidFill>
                  <a:srgbClr val="002060"/>
                </a:solidFill>
              </a:rPr>
              <a:t> </a:t>
            </a:r>
          </a:p>
          <a:p>
            <a:pPr marL="0" indent="0">
              <a:buNone/>
            </a:pPr>
            <a:endParaRPr lang="fr-FR" sz="2000" dirty="0"/>
          </a:p>
        </p:txBody>
      </p:sp>
      <p:sp>
        <p:nvSpPr>
          <p:cNvPr id="9" name="Rectangle 8"/>
          <p:cNvSpPr/>
          <p:nvPr/>
        </p:nvSpPr>
        <p:spPr>
          <a:xfrm>
            <a:off x="131398" y="1916832"/>
            <a:ext cx="2356154" cy="23042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smtClean="0">
                <a:solidFill>
                  <a:srgbClr val="002060"/>
                </a:solidFill>
              </a:rPr>
              <a:t>Un courriel </a:t>
            </a:r>
            <a:r>
              <a:rPr lang="fr-FR" sz="1600" b="1" dirty="0">
                <a:solidFill>
                  <a:srgbClr val="002060"/>
                </a:solidFill>
              </a:rPr>
              <a:t>avec le récapitulatif des intentions d’orientation saisies est transmis à chaque représentant </a:t>
            </a:r>
            <a:r>
              <a:rPr lang="fr-FR" sz="1600" b="1" dirty="0" smtClean="0">
                <a:solidFill>
                  <a:srgbClr val="002060"/>
                </a:solidFill>
              </a:rPr>
              <a:t>légal. </a:t>
            </a:r>
          </a:p>
          <a:p>
            <a:endParaRPr lang="fr-FR" sz="1600" b="1" dirty="0">
              <a:solidFill>
                <a:srgbClr val="002060"/>
              </a:solidFill>
            </a:endParaRPr>
          </a:p>
          <a:p>
            <a:r>
              <a:rPr lang="fr-FR" sz="1600" b="1" dirty="0" smtClean="0">
                <a:solidFill>
                  <a:srgbClr val="002060"/>
                </a:solidFill>
              </a:rPr>
              <a:t>Les intentions peuvent être modifiées jusqu’à la fermeture du service. </a:t>
            </a:r>
            <a:endParaRPr lang="fr-FR" sz="1600" b="1" dirty="0">
              <a:solidFill>
                <a:srgbClr val="002060"/>
              </a:solidFill>
            </a:endParaRPr>
          </a:p>
        </p:txBody>
      </p:sp>
    </p:spTree>
    <p:extLst>
      <p:ext uri="{BB962C8B-B14F-4D97-AF65-F5344CB8AC3E}">
        <p14:creationId xmlns:p14="http://schemas.microsoft.com/office/powerpoint/2010/main" val="3828344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14</a:t>
            </a:fld>
            <a:endParaRPr lang="fr-FR" dirty="0"/>
          </a:p>
        </p:txBody>
      </p:sp>
      <p:sp>
        <p:nvSpPr>
          <p:cNvPr id="12" name="Titre 2"/>
          <p:cNvSpPr>
            <a:spLocks noGrp="1"/>
          </p:cNvSpPr>
          <p:nvPr>
            <p:ph type="title"/>
          </p:nvPr>
        </p:nvSpPr>
        <p:spPr>
          <a:xfrm>
            <a:off x="1" y="1196752"/>
            <a:ext cx="9144000" cy="5181248"/>
          </a:xfrm>
          <a:solidFill>
            <a:srgbClr val="005696"/>
          </a:solidFill>
        </p:spPr>
        <p:txBody>
          <a:bodyPr/>
          <a:lstStyle/>
          <a:p>
            <a:pPr marL="0" indent="0">
              <a:buNone/>
            </a:pPr>
            <a:r>
              <a:rPr lang="fr-FR" sz="4000" dirty="0" smtClean="0">
                <a:solidFill>
                  <a:schemeClr val="bg1"/>
                </a:solidFill>
              </a:rPr>
              <a:t> </a:t>
            </a:r>
            <a:r>
              <a:rPr lang="fr-FR" sz="3600" dirty="0" smtClean="0">
                <a:solidFill>
                  <a:schemeClr val="bg1"/>
                </a:solidFill>
              </a:rPr>
              <a:t>4</a:t>
            </a:r>
            <a:r>
              <a:rPr lang="fr-FR" sz="3600" i="1" dirty="0" smtClean="0">
                <a:solidFill>
                  <a:schemeClr val="bg1"/>
                </a:solidFill>
              </a:rPr>
              <a:t>. </a:t>
            </a:r>
            <a:r>
              <a:rPr lang="fr-FR" sz="3600" dirty="0">
                <a:solidFill>
                  <a:schemeClr val="bg1"/>
                </a:solidFill>
              </a:rPr>
              <a:t>Consultation et accusé de réception </a:t>
            </a:r>
            <a:r>
              <a:rPr lang="fr-FR" sz="3600" dirty="0" smtClean="0">
                <a:solidFill>
                  <a:schemeClr val="bg1"/>
                </a:solidFill>
              </a:rPr>
              <a:t>  de </a:t>
            </a:r>
            <a:r>
              <a:rPr lang="fr-FR" sz="3600" dirty="0">
                <a:solidFill>
                  <a:schemeClr val="bg1"/>
                </a:solidFill>
              </a:rPr>
              <a:t>l’avis provisoire du conseil de classe </a:t>
            </a:r>
          </a:p>
        </p:txBody>
      </p:sp>
    </p:spTree>
    <p:extLst>
      <p:ext uri="{BB962C8B-B14F-4D97-AF65-F5344CB8AC3E}">
        <p14:creationId xmlns:p14="http://schemas.microsoft.com/office/powerpoint/2010/main" val="16817847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15</a:t>
            </a:fld>
            <a:endParaRPr lang="fr-FR" dirty="0"/>
          </a:p>
        </p:txBody>
      </p:sp>
      <p:sp>
        <p:nvSpPr>
          <p:cNvPr id="6" name="Titre 6"/>
          <p:cNvSpPr txBox="1">
            <a:spLocks/>
          </p:cNvSpPr>
          <p:nvPr/>
        </p:nvSpPr>
        <p:spPr bwMode="gray">
          <a:xfrm>
            <a:off x="1534450" y="260648"/>
            <a:ext cx="7142006" cy="502260"/>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Consultation et accusé de réception de l’avis provisoire du conseil de classe</a:t>
            </a:r>
            <a:r>
              <a:rPr lang="fr-FR" sz="2000" dirty="0">
                <a:solidFill>
                  <a:srgbClr val="005696"/>
                </a:solidFill>
              </a:rPr>
              <a:t> </a:t>
            </a:r>
          </a:p>
          <a:p>
            <a:pPr marL="0" indent="0">
              <a:buNone/>
            </a:pPr>
            <a:endParaRPr lang="fr-FR" sz="2000" dirty="0"/>
          </a:p>
        </p:txBody>
      </p:sp>
      <p:sp>
        <p:nvSpPr>
          <p:cNvPr id="9" name="Rectangle 8"/>
          <p:cNvSpPr/>
          <p:nvPr/>
        </p:nvSpPr>
        <p:spPr>
          <a:xfrm>
            <a:off x="695702" y="1105695"/>
            <a:ext cx="8088298" cy="10075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002060"/>
                </a:solidFill>
              </a:rPr>
              <a:t>L’accusé de réception des avis du conseil de classe pourra être effectué indifféremment par l’un ou l’autre des représentants légaux</a:t>
            </a:r>
            <a:r>
              <a:rPr lang="fr-FR" sz="1600" dirty="0">
                <a:solidFill>
                  <a:srgbClr val="002060"/>
                </a:solidFill>
              </a:rPr>
              <a:t>.</a:t>
            </a:r>
          </a:p>
        </p:txBody>
      </p:sp>
      <p:pic>
        <p:nvPicPr>
          <p:cNvPr id="2" name="Image 1"/>
          <p:cNvPicPr>
            <a:picLocks noChangeAspect="1"/>
          </p:cNvPicPr>
          <p:nvPr/>
        </p:nvPicPr>
        <p:blipFill>
          <a:blip r:embed="rId2"/>
          <a:stretch>
            <a:fillRect/>
          </a:stretch>
        </p:blipFill>
        <p:spPr>
          <a:xfrm>
            <a:off x="251520" y="2204864"/>
            <a:ext cx="8702137" cy="3672000"/>
          </a:xfrm>
          <a:prstGeom prst="rect">
            <a:avLst/>
          </a:prstGeom>
        </p:spPr>
      </p:pic>
    </p:spTree>
    <p:extLst>
      <p:ext uri="{BB962C8B-B14F-4D97-AF65-F5344CB8AC3E}">
        <p14:creationId xmlns:p14="http://schemas.microsoft.com/office/powerpoint/2010/main" val="24840502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2</a:t>
            </a:fld>
            <a:endParaRPr lang="fr-FR" dirty="0"/>
          </a:p>
        </p:txBody>
      </p:sp>
      <p:sp>
        <p:nvSpPr>
          <p:cNvPr id="2" name="ZoneTexte 1"/>
          <p:cNvSpPr txBox="1"/>
          <p:nvPr/>
        </p:nvSpPr>
        <p:spPr>
          <a:xfrm>
            <a:off x="15988" y="980728"/>
            <a:ext cx="9144000" cy="5509200"/>
          </a:xfrm>
          <a:prstGeom prst="rect">
            <a:avLst/>
          </a:prstGeom>
          <a:solidFill>
            <a:srgbClr val="005696"/>
          </a:solidFill>
        </p:spPr>
        <p:txBody>
          <a:bodyPr wrap="square" rtlCol="0">
            <a:spAutoFit/>
          </a:bodyPr>
          <a:lstStyle/>
          <a:p>
            <a:endParaRPr lang="fr-FR" sz="3200" b="1" dirty="0">
              <a:solidFill>
                <a:schemeClr val="bg1"/>
              </a:solidFill>
            </a:endParaRPr>
          </a:p>
          <a:p>
            <a:endParaRPr lang="fr-FR" sz="3200" b="1" dirty="0" smtClean="0">
              <a:solidFill>
                <a:schemeClr val="bg1"/>
              </a:solidFill>
            </a:endParaRPr>
          </a:p>
          <a:p>
            <a:endParaRPr lang="fr-FR" sz="3200" b="1" dirty="0">
              <a:solidFill>
                <a:schemeClr val="bg1"/>
              </a:solidFill>
            </a:endParaRPr>
          </a:p>
          <a:p>
            <a:pPr marL="342900" indent="-342900">
              <a:buAutoNum type="arabicPeriod"/>
            </a:pPr>
            <a:r>
              <a:rPr lang="fr-FR" sz="3200" b="1" dirty="0" smtClean="0">
                <a:solidFill>
                  <a:schemeClr val="bg1"/>
                </a:solidFill>
              </a:rPr>
              <a:t> Connexion au service en ligne Orientation</a:t>
            </a:r>
          </a:p>
          <a:p>
            <a:endParaRPr lang="fr-FR" sz="3200" b="1" dirty="0" smtClean="0">
              <a:solidFill>
                <a:schemeClr val="bg1"/>
              </a:solidFill>
            </a:endParaRPr>
          </a:p>
          <a:p>
            <a:r>
              <a:rPr lang="fr-FR" sz="2400" b="1" dirty="0" smtClean="0">
                <a:solidFill>
                  <a:schemeClr val="bg1"/>
                </a:solidFill>
              </a:rPr>
              <a:t>Compatible avec tous types de supports, tablettes,    smartphones, ordinateurs</a:t>
            </a:r>
          </a:p>
          <a:p>
            <a:endParaRPr lang="fr-FR" sz="2400" b="1" dirty="0" smtClean="0">
              <a:solidFill>
                <a:schemeClr val="bg1"/>
              </a:solidFill>
            </a:endParaRPr>
          </a:p>
          <a:p>
            <a:r>
              <a:rPr lang="fr-FR" sz="2400" b="1" dirty="0">
                <a:solidFill>
                  <a:schemeClr val="bg1"/>
                </a:solidFill>
              </a:rPr>
              <a:t>Accès avec l’adresse unique teleservices.education.gouv.fr</a:t>
            </a:r>
            <a:endParaRPr lang="fr-FR" sz="2400" b="1" dirty="0" smtClean="0">
              <a:solidFill>
                <a:schemeClr val="bg1"/>
              </a:solidFill>
            </a:endParaRPr>
          </a:p>
          <a:p>
            <a:endParaRPr lang="fr-FR" sz="2400" dirty="0" smtClean="0">
              <a:solidFill>
                <a:schemeClr val="bg1"/>
              </a:solidFill>
            </a:endParaRPr>
          </a:p>
          <a:p>
            <a:endParaRPr lang="fr-FR" sz="2400" dirty="0">
              <a:solidFill>
                <a:schemeClr val="bg1"/>
              </a:solidFill>
            </a:endParaRPr>
          </a:p>
          <a:p>
            <a:endParaRPr lang="fr-FR" sz="2400" dirty="0">
              <a:solidFill>
                <a:schemeClr val="bg1"/>
              </a:solidFill>
            </a:endParaRPr>
          </a:p>
          <a:p>
            <a:endParaRPr lang="fr-FR" sz="2400" dirty="0">
              <a:solidFill>
                <a:schemeClr val="bg1"/>
              </a:solidFill>
            </a:endParaRPr>
          </a:p>
        </p:txBody>
      </p:sp>
    </p:spTree>
    <p:extLst>
      <p:ext uri="{BB962C8B-B14F-4D97-AF65-F5344CB8AC3E}">
        <p14:creationId xmlns:p14="http://schemas.microsoft.com/office/powerpoint/2010/main" val="38707265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3</a:t>
            </a:fld>
            <a:endParaRPr lang="fr-FR" dirty="0"/>
          </a:p>
        </p:txBody>
      </p:sp>
      <p:sp>
        <p:nvSpPr>
          <p:cNvPr id="6" name="Titre 6"/>
          <p:cNvSpPr txBox="1">
            <a:spLocks/>
          </p:cNvSpPr>
          <p:nvPr/>
        </p:nvSpPr>
        <p:spPr bwMode="gray">
          <a:xfrm>
            <a:off x="1331640" y="0"/>
            <a:ext cx="7128792" cy="764704"/>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smtClean="0"/>
          </a:p>
          <a:p>
            <a:pPr marL="0" indent="0">
              <a:buNone/>
            </a:pPr>
            <a:endParaRPr lang="fr-FR" sz="2000" dirty="0" smtClean="0"/>
          </a:p>
          <a:p>
            <a:pPr marL="0" indent="0">
              <a:buNone/>
            </a:pPr>
            <a:r>
              <a:rPr lang="fr-FR" dirty="0"/>
              <a:t> </a:t>
            </a:r>
            <a:r>
              <a:rPr lang="fr-FR" sz="2000" dirty="0" smtClean="0">
                <a:solidFill>
                  <a:srgbClr val="005696"/>
                </a:solidFill>
              </a:rPr>
              <a:t>Connexion au service en ligne Orientation</a:t>
            </a:r>
            <a:endParaRPr lang="fr-FR" sz="2000" dirty="0">
              <a:solidFill>
                <a:srgbClr val="005696"/>
              </a:solidFill>
            </a:endParaRPr>
          </a:p>
        </p:txBody>
      </p:sp>
      <p:sp>
        <p:nvSpPr>
          <p:cNvPr id="9" name="Titre 8"/>
          <p:cNvSpPr>
            <a:spLocks noGrp="1"/>
          </p:cNvSpPr>
          <p:nvPr>
            <p:ph type="title"/>
          </p:nvPr>
        </p:nvSpPr>
        <p:spPr>
          <a:xfrm>
            <a:off x="442656" y="958558"/>
            <a:ext cx="8367834" cy="18002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defTabSz="1219170">
              <a:buNone/>
            </a:pPr>
            <a:endParaRPr lang="fr-FR" b="1" dirty="0" smtClean="0">
              <a:solidFill>
                <a:srgbClr val="000000"/>
              </a:solidFill>
            </a:endParaRPr>
          </a:p>
          <a:p>
            <a:pPr marL="0" indent="0" algn="just" defTabSz="1219170">
              <a:buNone/>
            </a:pPr>
            <a:r>
              <a:rPr lang="fr-FR" sz="1600" dirty="0">
                <a:solidFill>
                  <a:srgbClr val="002060"/>
                </a:solidFill>
              </a:rPr>
              <a:t>L</a:t>
            </a:r>
            <a:r>
              <a:rPr lang="fr-FR" sz="1600" dirty="0" smtClean="0">
                <a:solidFill>
                  <a:srgbClr val="002060"/>
                </a:solidFill>
              </a:rPr>
              <a:t>e </a:t>
            </a:r>
            <a:r>
              <a:rPr lang="fr-FR" sz="1600" dirty="0">
                <a:solidFill>
                  <a:srgbClr val="002060"/>
                </a:solidFill>
              </a:rPr>
              <a:t>compte d’un représentant légal permet de saisir les intentions d’orientation et d’accuser réception de l’avis donné par le conseil de </a:t>
            </a:r>
            <a:r>
              <a:rPr lang="fr-FR" sz="1600" dirty="0" smtClean="0">
                <a:solidFill>
                  <a:srgbClr val="002060"/>
                </a:solidFill>
              </a:rPr>
              <a:t>classe.</a:t>
            </a:r>
            <a:r>
              <a:rPr lang="fr-FR" sz="1600" dirty="0">
                <a:solidFill>
                  <a:srgbClr val="002060"/>
                </a:solidFill>
              </a:rPr>
              <a:t> </a:t>
            </a:r>
            <a:endParaRPr lang="fr-FR" sz="1600" dirty="0" smtClean="0">
              <a:solidFill>
                <a:srgbClr val="002060"/>
              </a:solidFill>
            </a:endParaRPr>
          </a:p>
          <a:p>
            <a:pPr marL="0" indent="0" algn="just" defTabSz="1219170">
              <a:buNone/>
            </a:pPr>
            <a:endParaRPr lang="fr-FR" sz="1600" dirty="0">
              <a:solidFill>
                <a:srgbClr val="002060"/>
              </a:solidFill>
            </a:endParaRPr>
          </a:p>
          <a:p>
            <a:pPr marL="0" indent="0" algn="just" defTabSz="1219170">
              <a:buNone/>
            </a:pPr>
            <a:r>
              <a:rPr lang="fr-FR" sz="1600" dirty="0" smtClean="0">
                <a:solidFill>
                  <a:srgbClr val="002060"/>
                </a:solidFill>
              </a:rPr>
              <a:t>Le compte </a:t>
            </a:r>
            <a:r>
              <a:rPr lang="fr-FR" sz="1600" dirty="0">
                <a:solidFill>
                  <a:srgbClr val="002060"/>
                </a:solidFill>
              </a:rPr>
              <a:t>d’un élève permet uniquement de consulter les saisies effectuées par le représentant légal</a:t>
            </a:r>
            <a:r>
              <a:rPr lang="fr-FR" sz="1600" b="0" dirty="0">
                <a:solidFill>
                  <a:srgbClr val="002060"/>
                </a:solidFill>
              </a:rPr>
              <a:t>.</a:t>
            </a:r>
          </a:p>
          <a:p>
            <a:pPr marL="0" indent="0" defTabSz="1219170">
              <a:buNone/>
            </a:pPr>
            <a:endParaRPr lang="fr-FR" sz="2400" dirty="0">
              <a:solidFill>
                <a:srgbClr val="000000"/>
              </a:solidFill>
            </a:endParaRPr>
          </a:p>
        </p:txBody>
      </p:sp>
      <p:pic>
        <p:nvPicPr>
          <p:cNvPr id="7" name="Image 6"/>
          <p:cNvPicPr>
            <a:picLocks noChangeAspect="1"/>
          </p:cNvPicPr>
          <p:nvPr/>
        </p:nvPicPr>
        <p:blipFill>
          <a:blip r:embed="rId2"/>
          <a:stretch>
            <a:fillRect/>
          </a:stretch>
        </p:blipFill>
        <p:spPr>
          <a:xfrm>
            <a:off x="278410" y="2568193"/>
            <a:ext cx="8696325" cy="3448050"/>
          </a:xfrm>
          <a:prstGeom prst="rect">
            <a:avLst/>
          </a:prstGeom>
        </p:spPr>
      </p:pic>
    </p:spTree>
    <p:extLst>
      <p:ext uri="{BB962C8B-B14F-4D97-AF65-F5344CB8AC3E}">
        <p14:creationId xmlns:p14="http://schemas.microsoft.com/office/powerpoint/2010/main" val="19413495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4</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Connexion au service en ligne Orientation</a:t>
            </a:r>
            <a:r>
              <a:rPr lang="fr-FR" sz="2000" dirty="0">
                <a:solidFill>
                  <a:srgbClr val="005696"/>
                </a:solidFill>
              </a:rPr>
              <a:t> </a:t>
            </a:r>
          </a:p>
          <a:p>
            <a:pPr marL="0" indent="0">
              <a:buNone/>
            </a:pPr>
            <a:endParaRPr lang="fr-FR" sz="2000" dirty="0"/>
          </a:p>
        </p:txBody>
      </p:sp>
      <p:sp>
        <p:nvSpPr>
          <p:cNvPr id="7" name="Titre 8"/>
          <p:cNvSpPr>
            <a:spLocks noGrp="1"/>
          </p:cNvSpPr>
          <p:nvPr>
            <p:ph type="title"/>
          </p:nvPr>
        </p:nvSpPr>
        <p:spPr>
          <a:xfrm>
            <a:off x="575088" y="987620"/>
            <a:ext cx="8208912" cy="10081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indent="0" defTabSz="1219170">
              <a:buNone/>
            </a:pPr>
            <a:endParaRPr lang="fr-FR" b="1" dirty="0" smtClean="0">
              <a:solidFill>
                <a:srgbClr val="000000"/>
              </a:solidFill>
            </a:endParaRPr>
          </a:p>
          <a:p>
            <a:pPr marL="0" indent="0" defTabSz="1219170">
              <a:buNone/>
            </a:pPr>
            <a:r>
              <a:rPr lang="fr-FR" sz="1800" dirty="0" smtClean="0">
                <a:solidFill>
                  <a:schemeClr val="bg1"/>
                </a:solidFill>
              </a:rPr>
              <a:t/>
            </a:r>
            <a:br>
              <a:rPr lang="fr-FR" sz="1800" dirty="0" smtClean="0">
                <a:solidFill>
                  <a:schemeClr val="bg1"/>
                </a:solidFill>
              </a:rPr>
            </a:br>
            <a:r>
              <a:rPr lang="fr-FR" sz="1800" dirty="0" smtClean="0">
                <a:solidFill>
                  <a:schemeClr val="bg1"/>
                </a:solidFill>
              </a:rPr>
              <a:t/>
            </a:r>
            <a:br>
              <a:rPr lang="fr-FR" sz="1800" dirty="0" smtClean="0">
                <a:solidFill>
                  <a:schemeClr val="bg1"/>
                </a:solidFill>
              </a:rPr>
            </a:br>
            <a:r>
              <a:rPr lang="fr-FR" sz="1600" dirty="0" smtClean="0">
                <a:solidFill>
                  <a:srgbClr val="002060"/>
                </a:solidFill>
              </a:rPr>
              <a:t>Connexion </a:t>
            </a:r>
            <a:r>
              <a:rPr lang="fr-FR" sz="1600" dirty="0">
                <a:solidFill>
                  <a:srgbClr val="002060"/>
                </a:solidFill>
              </a:rPr>
              <a:t>au portail Scolarité services avec mon compte </a:t>
            </a:r>
            <a:r>
              <a:rPr lang="fr-FR" sz="1600" dirty="0" err="1" smtClean="0">
                <a:solidFill>
                  <a:srgbClr val="002060"/>
                </a:solidFill>
              </a:rPr>
              <a:t>EduConnect</a:t>
            </a:r>
            <a:r>
              <a:rPr lang="fr-FR" sz="1600" dirty="0" smtClean="0">
                <a:solidFill>
                  <a:srgbClr val="002060"/>
                </a:solidFill>
              </a:rPr>
              <a:t>.</a:t>
            </a:r>
            <a:br>
              <a:rPr lang="fr-FR" sz="1600" dirty="0" smtClean="0">
                <a:solidFill>
                  <a:srgbClr val="002060"/>
                </a:solidFill>
              </a:rPr>
            </a:br>
            <a:r>
              <a:rPr lang="fr-FR" sz="1600" dirty="0">
                <a:solidFill>
                  <a:srgbClr val="002060"/>
                </a:solidFill>
              </a:rPr>
              <a:t/>
            </a:r>
            <a:br>
              <a:rPr lang="fr-FR" sz="1600" dirty="0">
                <a:solidFill>
                  <a:srgbClr val="002060"/>
                </a:solidFill>
              </a:rPr>
            </a:br>
            <a:r>
              <a:rPr lang="fr-FR" sz="1600" dirty="0" smtClean="0">
                <a:solidFill>
                  <a:srgbClr val="002060"/>
                </a:solidFill>
              </a:rPr>
              <a:t>Accès </a:t>
            </a:r>
            <a:r>
              <a:rPr lang="fr-FR" sz="1600" dirty="0">
                <a:solidFill>
                  <a:srgbClr val="002060"/>
                </a:solidFill>
              </a:rPr>
              <a:t>avec l’identifiant et le mot de passe </a:t>
            </a:r>
            <a:r>
              <a:rPr lang="fr-FR" sz="1600" dirty="0" smtClean="0">
                <a:solidFill>
                  <a:srgbClr val="002060"/>
                </a:solidFill>
              </a:rPr>
              <a:t> transmis </a:t>
            </a:r>
            <a:r>
              <a:rPr lang="fr-FR" sz="1600" dirty="0">
                <a:solidFill>
                  <a:srgbClr val="002060"/>
                </a:solidFill>
              </a:rPr>
              <a:t>par le chef </a:t>
            </a:r>
            <a:r>
              <a:rPr lang="fr-FR" sz="1600" dirty="0" smtClean="0">
                <a:solidFill>
                  <a:srgbClr val="002060"/>
                </a:solidFill>
              </a:rPr>
              <a:t>d’établissement.</a:t>
            </a:r>
            <a:br>
              <a:rPr lang="fr-FR" sz="1600" dirty="0" smtClean="0">
                <a:solidFill>
                  <a:srgbClr val="002060"/>
                </a:solidFill>
              </a:rPr>
            </a:br>
            <a:r>
              <a:rPr lang="fr-FR" sz="1800" dirty="0" smtClean="0">
                <a:solidFill>
                  <a:srgbClr val="002060"/>
                </a:solidFill>
              </a:rPr>
              <a:t/>
            </a:r>
            <a:br>
              <a:rPr lang="fr-FR" sz="1800" dirty="0" smtClean="0">
                <a:solidFill>
                  <a:srgbClr val="002060"/>
                </a:solidFill>
              </a:rPr>
            </a:br>
            <a:r>
              <a:rPr lang="fr-FR" sz="1800" b="0" dirty="0" smtClean="0">
                <a:solidFill>
                  <a:schemeClr val="bg1"/>
                </a:solidFill>
              </a:rPr>
              <a:t>.</a:t>
            </a:r>
          </a:p>
          <a:p>
            <a:pPr marL="0" indent="0" defTabSz="1219170">
              <a:buNone/>
            </a:pPr>
            <a:endParaRPr lang="fr-FR" sz="2400" dirty="0">
              <a:solidFill>
                <a:srgbClr val="000000"/>
              </a:solidFill>
            </a:endParaRPr>
          </a:p>
        </p:txBody>
      </p:sp>
      <p:pic>
        <p:nvPicPr>
          <p:cNvPr id="8" name="Image 7"/>
          <p:cNvPicPr>
            <a:picLocks noChangeAspect="1"/>
          </p:cNvPicPr>
          <p:nvPr/>
        </p:nvPicPr>
        <p:blipFill>
          <a:blip r:embed="rId2"/>
          <a:stretch>
            <a:fillRect/>
          </a:stretch>
        </p:blipFill>
        <p:spPr>
          <a:xfrm>
            <a:off x="1043608" y="1844824"/>
            <a:ext cx="6802477" cy="4248000"/>
          </a:xfrm>
          <a:prstGeom prst="rect">
            <a:avLst/>
          </a:prstGeom>
        </p:spPr>
      </p:pic>
    </p:spTree>
    <p:extLst>
      <p:ext uri="{BB962C8B-B14F-4D97-AF65-F5344CB8AC3E}">
        <p14:creationId xmlns:p14="http://schemas.microsoft.com/office/powerpoint/2010/main" val="17417414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5</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Connexion au service en ligne Orientation</a:t>
            </a:r>
            <a:r>
              <a:rPr lang="fr-FR" sz="2000" dirty="0">
                <a:solidFill>
                  <a:srgbClr val="005696"/>
                </a:solidFill>
              </a:rPr>
              <a:t> </a:t>
            </a:r>
          </a:p>
          <a:p>
            <a:pPr marL="0" indent="0">
              <a:buNone/>
            </a:pPr>
            <a:endParaRPr lang="fr-FR" sz="2000" dirty="0"/>
          </a:p>
        </p:txBody>
      </p:sp>
      <p:sp>
        <p:nvSpPr>
          <p:cNvPr id="2" name="ZoneTexte 1"/>
          <p:cNvSpPr txBox="1"/>
          <p:nvPr/>
        </p:nvSpPr>
        <p:spPr>
          <a:xfrm>
            <a:off x="548284" y="1087400"/>
            <a:ext cx="5735866" cy="646331"/>
          </a:xfrm>
          <a:prstGeom prst="rect">
            <a:avLst/>
          </a:prstGeom>
          <a:noFill/>
          <a:ln>
            <a:noFill/>
          </a:ln>
        </p:spPr>
        <p:txBody>
          <a:bodyPr wrap="none" rtlCol="0">
            <a:spAutoFit/>
          </a:bodyPr>
          <a:lstStyle/>
          <a:p>
            <a:r>
              <a:rPr lang="fr-FR" sz="1600" b="1" dirty="0">
                <a:solidFill>
                  <a:srgbClr val="002060"/>
                </a:solidFill>
              </a:rPr>
              <a:t>Accès aux services en ligne dans le menu </a:t>
            </a:r>
            <a:r>
              <a:rPr lang="fr-FR" sz="1600" b="1" u="sng" dirty="0">
                <a:solidFill>
                  <a:srgbClr val="0070C0"/>
                </a:solidFill>
              </a:rPr>
              <a:t>Mes </a:t>
            </a:r>
            <a:r>
              <a:rPr lang="fr-FR" sz="1600" b="1" u="sng" dirty="0" smtClean="0">
                <a:solidFill>
                  <a:srgbClr val="0070C0"/>
                </a:solidFill>
              </a:rPr>
              <a:t>services.</a:t>
            </a:r>
            <a:r>
              <a:rPr lang="fr-FR" b="1" dirty="0"/>
              <a:t> </a:t>
            </a:r>
          </a:p>
          <a:p>
            <a:endParaRPr lang="fr-FR" b="1" dirty="0"/>
          </a:p>
        </p:txBody>
      </p:sp>
      <p:pic>
        <p:nvPicPr>
          <p:cNvPr id="3" name="Image 2"/>
          <p:cNvPicPr>
            <a:picLocks noChangeAspect="1"/>
          </p:cNvPicPr>
          <p:nvPr/>
        </p:nvPicPr>
        <p:blipFill>
          <a:blip r:embed="rId2"/>
          <a:stretch>
            <a:fillRect/>
          </a:stretch>
        </p:blipFill>
        <p:spPr>
          <a:xfrm>
            <a:off x="260882" y="1700808"/>
            <a:ext cx="8158346" cy="4464000"/>
          </a:xfrm>
          <a:prstGeom prst="rect">
            <a:avLst/>
          </a:prstGeom>
        </p:spPr>
      </p:pic>
    </p:spTree>
    <p:extLst>
      <p:ext uri="{BB962C8B-B14F-4D97-AF65-F5344CB8AC3E}">
        <p14:creationId xmlns:p14="http://schemas.microsoft.com/office/powerpoint/2010/main" val="632260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6</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Connexion au service </a:t>
            </a:r>
            <a:r>
              <a:rPr lang="fr-FR" sz="2000" dirty="0">
                <a:solidFill>
                  <a:srgbClr val="005696"/>
                </a:solidFill>
              </a:rPr>
              <a:t>en ligne </a:t>
            </a:r>
            <a:r>
              <a:rPr lang="fr-FR" sz="2000" dirty="0" smtClean="0">
                <a:solidFill>
                  <a:srgbClr val="005696"/>
                </a:solidFill>
              </a:rPr>
              <a:t>Orientation</a:t>
            </a:r>
            <a:r>
              <a:rPr lang="fr-FR" sz="2000" dirty="0">
                <a:solidFill>
                  <a:srgbClr val="005696"/>
                </a:solidFill>
              </a:rPr>
              <a:t> </a:t>
            </a:r>
          </a:p>
          <a:p>
            <a:pPr marL="0" indent="0">
              <a:buNone/>
            </a:pPr>
            <a:endParaRPr lang="fr-FR" sz="2000" dirty="0"/>
          </a:p>
        </p:txBody>
      </p:sp>
      <p:sp>
        <p:nvSpPr>
          <p:cNvPr id="7" name="Rectangle 6"/>
          <p:cNvSpPr/>
          <p:nvPr/>
        </p:nvSpPr>
        <p:spPr>
          <a:xfrm>
            <a:off x="539552" y="830382"/>
            <a:ext cx="7541994" cy="10796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a:solidFill>
                  <a:srgbClr val="002060"/>
                </a:solidFill>
              </a:rPr>
              <a:t>Sur la page d’accueil de Scolarité services je clique sur Orientation à partir de la date indiquée par le chef </a:t>
            </a:r>
            <a:r>
              <a:rPr lang="fr-FR" sz="1600" b="1" dirty="0" smtClean="0">
                <a:solidFill>
                  <a:srgbClr val="002060"/>
                </a:solidFill>
              </a:rPr>
              <a:t>d’établissement.</a:t>
            </a:r>
            <a:endParaRPr lang="fr-FR" sz="1600" b="1" dirty="0">
              <a:solidFill>
                <a:srgbClr val="002060"/>
              </a:solidFill>
            </a:endParaRPr>
          </a:p>
        </p:txBody>
      </p:sp>
      <p:pic>
        <p:nvPicPr>
          <p:cNvPr id="8" name="Image 7"/>
          <p:cNvPicPr>
            <a:picLocks noChangeAspect="1"/>
          </p:cNvPicPr>
          <p:nvPr/>
        </p:nvPicPr>
        <p:blipFill>
          <a:blip r:embed="rId2"/>
          <a:stretch>
            <a:fillRect/>
          </a:stretch>
        </p:blipFill>
        <p:spPr>
          <a:xfrm>
            <a:off x="755576" y="1959353"/>
            <a:ext cx="7822224" cy="4320000"/>
          </a:xfrm>
          <a:prstGeom prst="rect">
            <a:avLst/>
          </a:prstGeom>
        </p:spPr>
      </p:pic>
    </p:spTree>
    <p:extLst>
      <p:ext uri="{BB962C8B-B14F-4D97-AF65-F5344CB8AC3E}">
        <p14:creationId xmlns:p14="http://schemas.microsoft.com/office/powerpoint/2010/main" val="621403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7</a:t>
            </a:fld>
            <a:endParaRPr lang="fr-FR" dirty="0"/>
          </a:p>
        </p:txBody>
      </p:sp>
      <p:sp>
        <p:nvSpPr>
          <p:cNvPr id="12" name="Titre 2"/>
          <p:cNvSpPr>
            <a:spLocks noGrp="1"/>
          </p:cNvSpPr>
          <p:nvPr>
            <p:ph type="title"/>
          </p:nvPr>
        </p:nvSpPr>
        <p:spPr>
          <a:xfrm>
            <a:off x="1" y="1196752"/>
            <a:ext cx="9144000" cy="5181248"/>
          </a:xfrm>
          <a:solidFill>
            <a:srgbClr val="005696"/>
          </a:solidFill>
        </p:spPr>
        <p:txBody>
          <a:bodyPr/>
          <a:lstStyle/>
          <a:p>
            <a:pPr marL="0" indent="0">
              <a:buNone/>
            </a:pPr>
            <a:r>
              <a:rPr lang="fr-FR" i="1" dirty="0" smtClean="0">
                <a:solidFill>
                  <a:schemeClr val="bg1"/>
                </a:solidFill>
              </a:rPr>
              <a:t> </a:t>
            </a:r>
            <a:r>
              <a:rPr lang="fr-FR" sz="3600" dirty="0" smtClean="0">
                <a:solidFill>
                  <a:schemeClr val="bg1"/>
                </a:solidFill>
              </a:rPr>
              <a:t>2</a:t>
            </a:r>
            <a:r>
              <a:rPr lang="fr-FR" sz="3600" dirty="0">
                <a:solidFill>
                  <a:schemeClr val="bg1"/>
                </a:solidFill>
              </a:rPr>
              <a:t>. Saisie des intentions d’orientation</a:t>
            </a:r>
          </a:p>
        </p:txBody>
      </p:sp>
    </p:spTree>
    <p:extLst>
      <p:ext uri="{BB962C8B-B14F-4D97-AF65-F5344CB8AC3E}">
        <p14:creationId xmlns:p14="http://schemas.microsoft.com/office/powerpoint/2010/main" val="40766689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 1"/>
          <p:cNvPicPr>
            <a:picLocks noChangeAspect="1"/>
          </p:cNvPicPr>
          <p:nvPr/>
        </p:nvPicPr>
        <p:blipFill>
          <a:blip r:embed="rId2"/>
          <a:stretch>
            <a:fillRect/>
          </a:stretch>
        </p:blipFill>
        <p:spPr>
          <a:xfrm>
            <a:off x="1172297" y="1105348"/>
            <a:ext cx="7642374" cy="4860000"/>
          </a:xfrm>
          <a:prstGeom prst="rect">
            <a:avLst/>
          </a:prstGeom>
        </p:spPr>
      </p:pic>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8</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Saisie des intentions d’orientation</a:t>
            </a:r>
            <a:r>
              <a:rPr lang="fr-FR" sz="2000" dirty="0">
                <a:solidFill>
                  <a:srgbClr val="005696"/>
                </a:solidFill>
              </a:rPr>
              <a:t> </a:t>
            </a:r>
          </a:p>
          <a:p>
            <a:pPr marL="0" indent="0">
              <a:buNone/>
            </a:pPr>
            <a:endParaRPr lang="fr-FR" sz="2000" dirty="0"/>
          </a:p>
        </p:txBody>
      </p:sp>
      <p:sp>
        <p:nvSpPr>
          <p:cNvPr id="8" name="Rectangle 7"/>
          <p:cNvSpPr/>
          <p:nvPr/>
        </p:nvSpPr>
        <p:spPr>
          <a:xfrm>
            <a:off x="166298" y="3717032"/>
            <a:ext cx="2736304" cy="15121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r-FR" sz="1600" b="1" dirty="0" smtClean="0">
                <a:solidFill>
                  <a:srgbClr val="002060"/>
                </a:solidFill>
              </a:rPr>
              <a:t>Présentation </a:t>
            </a:r>
            <a:r>
              <a:rPr lang="fr-FR" sz="1600" b="1" dirty="0">
                <a:solidFill>
                  <a:srgbClr val="002060"/>
                </a:solidFill>
              </a:rPr>
              <a:t>de chaque phase </a:t>
            </a:r>
            <a:r>
              <a:rPr lang="fr-FR" sz="1600" b="1" dirty="0" smtClean="0">
                <a:solidFill>
                  <a:srgbClr val="002060"/>
                </a:solidFill>
              </a:rPr>
              <a:t>pour repérer les différentes étapes.</a:t>
            </a:r>
            <a:endParaRPr lang="fr-FR" sz="1600" b="1" dirty="0">
              <a:solidFill>
                <a:srgbClr val="002060"/>
              </a:solidFill>
            </a:endParaRPr>
          </a:p>
        </p:txBody>
      </p:sp>
    </p:spTree>
    <p:extLst>
      <p:ext uri="{BB962C8B-B14F-4D97-AF65-F5344CB8AC3E}">
        <p14:creationId xmlns:p14="http://schemas.microsoft.com/office/powerpoint/2010/main" val="28232484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pPr algn="r"/>
            <a:r>
              <a:rPr lang="fr-FR" cap="all" dirty="0" smtClean="0"/>
              <a:t>2022-2023</a:t>
            </a:r>
            <a:endParaRPr lang="fr-FR" cap="all" dirty="0"/>
          </a:p>
        </p:txBody>
      </p:sp>
      <p:sp>
        <p:nvSpPr>
          <p:cNvPr id="11" name="Espace réservé du numéro de diapositive 10"/>
          <p:cNvSpPr>
            <a:spLocks noGrp="1"/>
          </p:cNvSpPr>
          <p:nvPr>
            <p:ph type="sldNum" sz="quarter" idx="12"/>
          </p:nvPr>
        </p:nvSpPr>
        <p:spPr/>
        <p:txBody>
          <a:bodyPr/>
          <a:lstStyle/>
          <a:p>
            <a:fld id="{733122C9-A0B9-462F-8757-0847AD287B63}" type="slidenum">
              <a:rPr lang="fr-FR" smtClean="0"/>
              <a:pPr/>
              <a:t>9</a:t>
            </a:fld>
            <a:endParaRPr lang="fr-FR" dirty="0"/>
          </a:p>
        </p:txBody>
      </p:sp>
      <p:sp>
        <p:nvSpPr>
          <p:cNvPr id="6" name="Titre 6"/>
          <p:cNvSpPr txBox="1">
            <a:spLocks/>
          </p:cNvSpPr>
          <p:nvPr/>
        </p:nvSpPr>
        <p:spPr bwMode="gray">
          <a:xfrm>
            <a:off x="1534450" y="260648"/>
            <a:ext cx="7142006" cy="432048"/>
          </a:xfrm>
          <a:custGeom>
            <a:avLst/>
            <a:gdLst>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 name="connsiteX2" fmla="*/ 8424000 w 8424000"/>
              <a:gd name="connsiteY2" fmla="*/ 0 h 4046400"/>
              <a:gd name="connsiteX0" fmla="*/ 8424000 w 8424000"/>
              <a:gd name="connsiteY0" fmla="*/ 4046400 h 4046400"/>
              <a:gd name="connsiteX1" fmla="*/ 0 w 8424000"/>
              <a:gd name="connsiteY1" fmla="*/ 4046360 h 4046400"/>
              <a:gd name="connsiteX2" fmla="*/ 0 w 8424000"/>
              <a:gd name="connsiteY2" fmla="*/ 40 h 4046400"/>
              <a:gd name="connsiteX3" fmla="*/ 8424000 w 8424000"/>
              <a:gd name="connsiteY3" fmla="*/ 0 h 4046400"/>
              <a:gd name="connsiteX4" fmla="*/ 8424000 w 8424000"/>
              <a:gd name="connsiteY4" fmla="*/ 4046400 h 4046400"/>
              <a:gd name="connsiteX0" fmla="*/ 8424000 w 8424000"/>
              <a:gd name="connsiteY0" fmla="*/ 4046400 h 4046400"/>
              <a:gd name="connsiteX1" fmla="*/ 0 w 8424000"/>
              <a:gd name="connsiteY1" fmla="*/ 4046360 h 4046400"/>
            </a:gdLst>
            <a:ahLst/>
            <a:cxnLst>
              <a:cxn ang="0">
                <a:pos x="connsiteX0" y="connsiteY0"/>
              </a:cxn>
              <a:cxn ang="0">
                <a:pos x="connsiteX1" y="connsiteY1"/>
              </a:cxn>
            </a:cxnLst>
            <a:rect l="l" t="t" r="r" b="b"/>
            <a:pathLst>
              <a:path w="8424000" h="4046400" stroke="0" extrusionOk="0">
                <a:moveTo>
                  <a:pt x="8424000" y="4046400"/>
                </a:moveTo>
                <a:lnTo>
                  <a:pt x="0" y="4046360"/>
                </a:lnTo>
                <a:lnTo>
                  <a:pt x="0" y="40"/>
                </a:lnTo>
                <a:cubicBezTo>
                  <a:pt x="0" y="18"/>
                  <a:pt x="3771553" y="0"/>
                  <a:pt x="8424000" y="0"/>
                </a:cubicBezTo>
                <a:lnTo>
                  <a:pt x="8424000" y="4046400"/>
                </a:lnTo>
                <a:close/>
              </a:path>
              <a:path w="8424000" h="4046400" fill="none">
                <a:moveTo>
                  <a:pt x="8424000" y="4046400"/>
                </a:moveTo>
                <a:lnTo>
                  <a:pt x="0" y="4046360"/>
                </a:lnTo>
              </a:path>
            </a:pathLst>
          </a:custGeom>
          <a:ln w="10160">
            <a:solidFill>
              <a:schemeClr val="tx1"/>
            </a:solidFill>
          </a:ln>
        </p:spPr>
        <p:txBody>
          <a:bodyPr vert="horz" lIns="0" tIns="0" rIns="0" bIns="360000" rtlCol="0" anchor="ctr" anchorCtr="0">
            <a:noAutofit/>
          </a:bodyPr>
          <a:lstStyle>
            <a:lvl1pPr marL="395990" indent="-395990" algn="l" defTabSz="914378" rtl="0" eaLnBrk="1" latinLnBrk="0" hangingPunct="1">
              <a:lnSpc>
                <a:spcPct val="90000"/>
              </a:lnSpc>
              <a:spcBef>
                <a:spcPct val="0"/>
              </a:spcBef>
              <a:buFont typeface="+mj-lt"/>
              <a:buAutoNum type="arabicPeriod"/>
              <a:defRPr sz="3250" b="1" kern="1200">
                <a:solidFill>
                  <a:schemeClr val="tx1"/>
                </a:solidFill>
                <a:latin typeface="+mj-lt"/>
                <a:ea typeface="+mj-ea"/>
                <a:cs typeface="+mj-cs"/>
              </a:defRPr>
            </a:lvl1pPr>
          </a:lstStyle>
          <a:p>
            <a:pPr marL="0" indent="0">
              <a:buNone/>
            </a:pPr>
            <a:endParaRPr lang="fr-FR" sz="2000" dirty="0"/>
          </a:p>
          <a:p>
            <a:pPr marL="0" indent="0">
              <a:buNone/>
            </a:pPr>
            <a:endParaRPr lang="fr-FR" sz="2000" dirty="0" smtClean="0"/>
          </a:p>
          <a:p>
            <a:pPr marL="0" indent="0">
              <a:buNone/>
            </a:pPr>
            <a:r>
              <a:rPr lang="fr-FR" sz="2000" dirty="0" smtClean="0">
                <a:solidFill>
                  <a:srgbClr val="005696"/>
                </a:solidFill>
              </a:rPr>
              <a:t>Saisie des intentions d’orientation</a:t>
            </a:r>
            <a:r>
              <a:rPr lang="fr-FR" sz="2000" dirty="0"/>
              <a:t> </a:t>
            </a:r>
          </a:p>
          <a:p>
            <a:pPr marL="0" indent="0">
              <a:buNone/>
            </a:pPr>
            <a:endParaRPr lang="fr-FR" sz="2000" dirty="0"/>
          </a:p>
        </p:txBody>
      </p:sp>
      <p:sp>
        <p:nvSpPr>
          <p:cNvPr id="8" name="Rectangle 7"/>
          <p:cNvSpPr/>
          <p:nvPr/>
        </p:nvSpPr>
        <p:spPr>
          <a:xfrm>
            <a:off x="350128" y="832547"/>
            <a:ext cx="7848872" cy="135508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fr-FR" sz="1600" b="1" dirty="0" smtClean="0">
              <a:solidFill>
                <a:schemeClr val="bg1"/>
              </a:solidFill>
            </a:endParaRPr>
          </a:p>
          <a:p>
            <a:pPr algn="just"/>
            <a:r>
              <a:rPr lang="fr-FR" sz="1600" b="1" dirty="0" smtClean="0">
                <a:solidFill>
                  <a:srgbClr val="002060"/>
                </a:solidFill>
              </a:rPr>
              <a:t>Le </a:t>
            </a:r>
            <a:r>
              <a:rPr lang="fr-FR" sz="1600" b="1" dirty="0">
                <a:solidFill>
                  <a:srgbClr val="002060"/>
                </a:solidFill>
              </a:rPr>
              <a:t>bouton « + Ajouter une intention » ouvre une pop-up qui permet la sélection d’une voie d’orientation, les intentions doivent être validées pour être </a:t>
            </a:r>
            <a:r>
              <a:rPr lang="fr-FR" sz="1600" b="1" dirty="0" smtClean="0">
                <a:solidFill>
                  <a:srgbClr val="002060"/>
                </a:solidFill>
              </a:rPr>
              <a:t>enregistrées.</a:t>
            </a:r>
            <a:endParaRPr lang="fr-FR" sz="1600" b="1" dirty="0">
              <a:solidFill>
                <a:srgbClr val="002060"/>
              </a:solidFill>
            </a:endParaRPr>
          </a:p>
          <a:p>
            <a:endParaRPr lang="fr-FR" b="1" dirty="0">
              <a:solidFill>
                <a:schemeClr val="bg1"/>
              </a:solidFill>
            </a:endParaRPr>
          </a:p>
        </p:txBody>
      </p:sp>
      <p:pic>
        <p:nvPicPr>
          <p:cNvPr id="2" name="Image 1"/>
          <p:cNvPicPr>
            <a:picLocks noChangeAspect="1"/>
          </p:cNvPicPr>
          <p:nvPr/>
        </p:nvPicPr>
        <p:blipFill>
          <a:blip r:embed="rId2"/>
          <a:stretch>
            <a:fillRect/>
          </a:stretch>
        </p:blipFill>
        <p:spPr>
          <a:xfrm>
            <a:off x="313516" y="2152837"/>
            <a:ext cx="8371390" cy="4140000"/>
          </a:xfrm>
          <a:prstGeom prst="rect">
            <a:avLst/>
          </a:prstGeom>
        </p:spPr>
      </p:pic>
    </p:spTree>
    <p:extLst>
      <p:ext uri="{BB962C8B-B14F-4D97-AF65-F5344CB8AC3E}">
        <p14:creationId xmlns:p14="http://schemas.microsoft.com/office/powerpoint/2010/main" val="3342848223"/>
      </p:ext>
    </p:extLst>
  </p:cSld>
  <p:clrMapOvr>
    <a:masterClrMapping/>
  </p:clrMapOvr>
  <p:timing>
    <p:tnLst>
      <p:par>
        <p:cTn id="1" dur="indefinite" restart="never" nodeType="tmRoot"/>
      </p:par>
    </p:tnLst>
  </p:timing>
</p:sld>
</file>

<file path=ppt/theme/theme1.xml><?xml version="1.0" encoding="utf-8"?>
<a:theme xmlns:a="http://schemas.openxmlformats.org/drawingml/2006/main" name="MINISTÈRIEL">
  <a:themeElements>
    <a:clrScheme name="GOUVERNEMENT PPT">
      <a:dk1>
        <a:srgbClr val="000000"/>
      </a:dk1>
      <a:lt1>
        <a:srgbClr val="FFFFFF"/>
      </a:lt1>
      <a:dk2>
        <a:srgbClr val="000091"/>
      </a:dk2>
      <a:lt2>
        <a:srgbClr val="E1000F"/>
      </a:lt2>
      <a:accent1>
        <a:srgbClr val="005841"/>
      </a:accent1>
      <a:accent2>
        <a:srgbClr val="21215A"/>
      </a:accent2>
      <a:accent3>
        <a:srgbClr val="FFD500"/>
      </a:accent3>
      <a:accent4>
        <a:srgbClr val="EA5433"/>
      </a:accent4>
      <a:accent5>
        <a:srgbClr val="8C2237"/>
      </a:accent5>
      <a:accent6>
        <a:srgbClr val="49311F"/>
      </a:accent6>
      <a:hlink>
        <a:srgbClr val="000000"/>
      </a:hlink>
      <a:folHlink>
        <a:srgbClr val="000000"/>
      </a:folHlink>
    </a:clrScheme>
    <a:fontScheme name="Personnalisé 2">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pt_ministeriel_marianne" id="{5F0B8B09-9A99-4083-B883-79F2388C6E1D}" vid="{F8005780-5DEF-4BE0-805B-EA49FB1EABC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711CBDF24E87429AD9C0273156F54A" ma:contentTypeVersion="1" ma:contentTypeDescription="Crée un document." ma:contentTypeScope="" ma:versionID="2e7c5aa9ef5d81659d4bf2e92a6f29ee">
  <xsd:schema xmlns:xsd="http://www.w3.org/2001/XMLSchema" xmlns:xs="http://www.w3.org/2001/XMLSchema" xmlns:p="http://schemas.microsoft.com/office/2006/metadata/properties" xmlns:ns1="http://schemas.microsoft.com/sharepoint/v3" targetNamespace="http://schemas.microsoft.com/office/2006/metadata/properties" ma:root="true" ma:fieldsID="e407a0f58931eb9b8f607584e4edce4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Date de début de planification" ma:description="" ma:hidden="true" ma:internalName="PublishingStartDate">
      <xsd:simpleType>
        <xsd:restriction base="dms:Unknown"/>
      </xsd:simpleType>
    </xsd:element>
    <xsd:element name="PublishingExpirationDate" ma:index="9" nillable="true" ma:displayName="Date de fin de planification"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e de contenu"/>
        <xsd:element ref="dc:title" minOccurs="0" maxOccurs="1" ma:index="4" ma:displayName="Titr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4B279A5-87A2-445D-95C3-916EB9C5F0E3}">
  <ds:schemaRefs>
    <ds:schemaRef ds:uri="http://schemas.microsoft.com/office/2006/documentManagement/types"/>
    <ds:schemaRef ds:uri="http://purl.org/dc/elements/1.1/"/>
    <ds:schemaRef ds:uri="http://schemas.microsoft.com/office/infopath/2007/PartnerControls"/>
    <ds:schemaRef ds:uri="http://schemas.openxmlformats.org/package/2006/metadata/core-properties"/>
    <ds:schemaRef ds:uri="http://schemas.microsoft.com/office/2006/metadata/properties"/>
    <ds:schemaRef ds:uri="http://purl.org/dc/terms/"/>
    <ds:schemaRef ds:uri="http://purl.org/dc/dcmitype/"/>
    <ds:schemaRef ds:uri="http://schemas.microsoft.com/sharepoint/v3"/>
    <ds:schemaRef ds:uri="http://www.w3.org/XML/1998/namespace"/>
  </ds:schemaRefs>
</ds:datastoreItem>
</file>

<file path=customXml/itemProps2.xml><?xml version="1.0" encoding="utf-8"?>
<ds:datastoreItem xmlns:ds="http://schemas.openxmlformats.org/officeDocument/2006/customXml" ds:itemID="{4D416C5A-7AEB-4464-B116-D5E8F5627C91}">
  <ds:schemaRefs>
    <ds:schemaRef ds:uri="http://schemas.microsoft.com/sharepoint/v3/contenttype/forms"/>
  </ds:schemaRefs>
</ds:datastoreItem>
</file>

<file path=customXml/itemProps3.xml><?xml version="1.0" encoding="utf-8"?>
<ds:datastoreItem xmlns:ds="http://schemas.openxmlformats.org/officeDocument/2006/customXml" ds:itemID="{03697583-1531-4773-AC5B-E1DFEC2B5F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MINISTÈRIEL</Template>
  <TotalTime>476</TotalTime>
  <Words>407</Words>
  <Application>Microsoft Office PowerPoint</Application>
  <PresentationFormat>Affichage à l'écran (4:3)</PresentationFormat>
  <Paragraphs>94</Paragraphs>
  <Slides>15</Slides>
  <Notes>0</Notes>
  <HiddenSlides>0</HiddenSlides>
  <MMClips>0</MMClips>
  <ScaleCrop>false</ScaleCrop>
  <HeadingPairs>
    <vt:vector size="6" baseType="variant">
      <vt:variant>
        <vt:lpstr>Polices utilisées</vt:lpstr>
      </vt:variant>
      <vt:variant>
        <vt:i4>1</vt:i4>
      </vt:variant>
      <vt:variant>
        <vt:lpstr>Thème</vt:lpstr>
      </vt:variant>
      <vt:variant>
        <vt:i4>1</vt:i4>
      </vt:variant>
      <vt:variant>
        <vt:lpstr>Titres des diapositives</vt:lpstr>
      </vt:variant>
      <vt:variant>
        <vt:i4>15</vt:i4>
      </vt:variant>
    </vt:vector>
  </HeadingPairs>
  <TitlesOfParts>
    <vt:vector size="17" baseType="lpstr">
      <vt:lpstr>Arial</vt:lpstr>
      <vt:lpstr>MINISTÈRIEL</vt:lpstr>
      <vt:lpstr>Présentation PowerPoint</vt:lpstr>
      <vt:lpstr>Présentation PowerPoint</vt:lpstr>
      <vt:lpstr> Le compte d’un représentant légal permet de saisir les intentions d’orientation et d’accuser réception de l’avis donné par le conseil de classe.   Le compte d’un élève permet uniquement de consulter les saisies effectuées par le représentant légal. </vt:lpstr>
      <vt:lpstr>   Connexion au portail Scolarité services avec mon compte EduConnect.  Accès avec l’identifiant et le mot de passe  transmis par le chef d’établissement.  . </vt:lpstr>
      <vt:lpstr>Présentation PowerPoint</vt:lpstr>
      <vt:lpstr>Présentation PowerPoint</vt:lpstr>
      <vt:lpstr> 2. Saisie des intentions d’orientation</vt:lpstr>
      <vt:lpstr>Présentation PowerPoint</vt:lpstr>
      <vt:lpstr>Présentation PowerPoint</vt:lpstr>
      <vt:lpstr>Présentation PowerPoint</vt:lpstr>
      <vt:lpstr> 3.Validation des intentions d’orientation</vt:lpstr>
      <vt:lpstr>Présentation PowerPoint</vt:lpstr>
      <vt:lpstr>Présentation PowerPoint</vt:lpstr>
      <vt:lpstr> 4. Consultation et accusé de réception   de l’avis provisoire du conseil de classe </vt:lpstr>
      <vt:lpstr>Présentation PowerPoint</vt:lpstr>
    </vt:vector>
  </TitlesOfParts>
  <Manager>Client</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subject>Client</dc:subject>
  <dc:creator>Microsoft Office User</dc:creator>
  <cp:lastModifiedBy>p</cp:lastModifiedBy>
  <cp:revision>59</cp:revision>
  <dcterms:created xsi:type="dcterms:W3CDTF">2020-03-05T15:21:24Z</dcterms:created>
  <dcterms:modified xsi:type="dcterms:W3CDTF">2022-12-20T15:45:45Z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0x010100AA711CBDF24E87429AD9C0273156F54A</vt:lpwstr>
  </property>
</Properties>
</file>