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candidat.evalang.fr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7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873E2-D27D-4645-8E2D-CEF096D18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A7E78-ABC1-480C-B3B0-782D4D0EAC20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616cf726-3716-428e-acd6-b0fcdd50ad6c"/>
    <ds:schemaRef ds:uri="http://purl.org/dc/terms/"/>
    <ds:schemaRef ds:uri="http://www.w3.org/XML/1998/namespace"/>
    <ds:schemaRef ds:uri="http://schemas.openxmlformats.org/package/2006/metadata/core-properties"/>
    <ds:schemaRef ds:uri="0552e3f6-1f20-4add-92b6-8fc3ff538f5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681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 Neue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p</cp:lastModifiedBy>
  <cp:revision>2</cp:revision>
  <dcterms:modified xsi:type="dcterms:W3CDTF">2023-02-13T15:52:11Z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